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5"/>
  </p:notesMasterIdLst>
  <p:sldIdLst>
    <p:sldId id="256" r:id="rId2"/>
    <p:sldId id="259" r:id="rId3"/>
    <p:sldId id="260" r:id="rId4"/>
    <p:sldId id="266" r:id="rId5"/>
    <p:sldId id="262" r:id="rId6"/>
    <p:sldId id="261" r:id="rId7"/>
    <p:sldId id="281" r:id="rId8"/>
    <p:sldId id="263" r:id="rId9"/>
    <p:sldId id="267" r:id="rId10"/>
    <p:sldId id="264" r:id="rId11"/>
    <p:sldId id="268" r:id="rId12"/>
    <p:sldId id="269" r:id="rId13"/>
    <p:sldId id="270" r:id="rId14"/>
    <p:sldId id="271" r:id="rId15"/>
    <p:sldId id="272" r:id="rId16"/>
    <p:sldId id="273" r:id="rId17"/>
    <p:sldId id="274" r:id="rId18"/>
    <p:sldId id="275" r:id="rId19"/>
    <p:sldId id="282" r:id="rId20"/>
    <p:sldId id="278" r:id="rId21"/>
    <p:sldId id="276" r:id="rId22"/>
    <p:sldId id="277" r:id="rId23"/>
    <p:sldId id="279" r:id="rId24"/>
    <p:sldId id="280" r:id="rId25"/>
    <p:sldId id="319" r:id="rId26"/>
    <p:sldId id="283" r:id="rId27"/>
    <p:sldId id="284" r:id="rId28"/>
    <p:sldId id="285" r:id="rId29"/>
    <p:sldId id="293" r:id="rId30"/>
    <p:sldId id="294" r:id="rId31"/>
    <p:sldId id="295" r:id="rId32"/>
    <p:sldId id="296" r:id="rId33"/>
    <p:sldId id="297" r:id="rId34"/>
    <p:sldId id="289" r:id="rId35"/>
    <p:sldId id="299" r:id="rId36"/>
    <p:sldId id="290" r:id="rId37"/>
    <p:sldId id="298" r:id="rId38"/>
    <p:sldId id="286" r:id="rId39"/>
    <p:sldId id="287" r:id="rId40"/>
    <p:sldId id="300" r:id="rId41"/>
    <p:sldId id="304" r:id="rId42"/>
    <p:sldId id="305" r:id="rId43"/>
    <p:sldId id="301" r:id="rId44"/>
    <p:sldId id="306" r:id="rId45"/>
    <p:sldId id="307" r:id="rId46"/>
    <p:sldId id="308" r:id="rId47"/>
    <p:sldId id="310" r:id="rId48"/>
    <p:sldId id="309" r:id="rId49"/>
    <p:sldId id="302" r:id="rId50"/>
    <p:sldId id="303" r:id="rId51"/>
    <p:sldId id="313" r:id="rId52"/>
    <p:sldId id="315" r:id="rId53"/>
    <p:sldId id="314" r:id="rId54"/>
    <p:sldId id="317" r:id="rId55"/>
    <p:sldId id="318" r:id="rId56"/>
    <p:sldId id="311" r:id="rId57"/>
    <p:sldId id="312" r:id="rId58"/>
    <p:sldId id="316" r:id="rId59"/>
    <p:sldId id="320" r:id="rId60"/>
    <p:sldId id="321" r:id="rId61"/>
    <p:sldId id="322" r:id="rId62"/>
    <p:sldId id="323" r:id="rId63"/>
    <p:sldId id="324" r:id="rId64"/>
    <p:sldId id="325" r:id="rId65"/>
    <p:sldId id="326" r:id="rId66"/>
    <p:sldId id="327" r:id="rId67"/>
    <p:sldId id="332" r:id="rId68"/>
    <p:sldId id="328" r:id="rId69"/>
    <p:sldId id="330" r:id="rId70"/>
    <p:sldId id="329" r:id="rId71"/>
    <p:sldId id="331" r:id="rId72"/>
    <p:sldId id="291" r:id="rId73"/>
    <p:sldId id="258" r:id="rId7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E5A"/>
    <a:srgbClr val="1F4F97"/>
    <a:srgbClr val="F03100"/>
    <a:srgbClr val="F1D0C2"/>
    <a:srgbClr val="F2A73C"/>
    <a:srgbClr val="73B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59B35F-1E72-461E-8B09-C10B35CD61DC}" v="17" dt="2022-11-29T16:36:03.62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839"/>
  </p:normalViewPr>
  <p:slideViewPr>
    <p:cSldViewPr snapToGrid="0">
      <p:cViewPr varScale="1">
        <p:scale>
          <a:sx n="86" d="100"/>
          <a:sy n="86" d="100"/>
        </p:scale>
        <p:origin x="15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000" noProof="0"/>
            <a:t>Data analysis</a:t>
          </a:r>
          <a:br>
            <a:rPr lang="en-US" sz="1000" noProof="0"/>
          </a:br>
          <a:r>
            <a:rPr lang="en-US" sz="1000" noProof="0"/>
            <a:t>Differential expression</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0A1EEAEC-7842-394B-BDD8-0E91A45CB44E}">
      <dgm:prSet/>
      <dgm:spPr/>
      <dgm:t>
        <a:bodyPr/>
        <a:lstStyle/>
        <a:p>
          <a:endParaRPr lang="fr-FR"/>
        </a:p>
      </dgm:t>
    </dgm:pt>
    <dgm:pt modelId="{47D185D2-A574-9342-9ACE-B1095D62029B}" type="sibTrans" cxnId="{97FEC865-4886-EC45-AD54-4790CD1584D0}">
      <dgm:prSet/>
      <dgm:spPr/>
      <dgm:t>
        <a:bodyPr/>
        <a:lstStyle/>
        <a:p>
          <a:endParaRPr lang="fr-FR"/>
        </a:p>
      </dgm:t>
    </dgm:pt>
    <dgm:pt modelId="{7329D736-CDF8-CF46-A639-5923DF58DDC4}" type="parTrans" cxnId="{97FEC865-4886-EC45-AD54-4790CD1584D0}">
      <dgm:prSet/>
      <dgm:spPr/>
      <dgm:t>
        <a:bodyPr/>
        <a:lstStyle/>
        <a:p>
          <a:endParaRPr lang="fr-FR"/>
        </a:p>
      </dgm:t>
    </dgm:pt>
    <dgm:pt modelId="{8D56936C-D56D-B340-911C-5EAC13DAC7EF}">
      <dgm:prSet/>
      <dgm:spPr/>
      <dgm:t>
        <a:bodyPr/>
        <a:lstStyle/>
        <a:p>
          <a:endParaRPr lang="fr-F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dgm:spPr/>
      <dgm:t>
        <a:bodyPr/>
        <a:lstStyle/>
        <a:p>
          <a:endParaRPr lang="fr-F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dgm:presLayoutVars>
          <dgm:bulletEnabled val="1"/>
        </dgm:presLayoutVars>
      </dgm:prSet>
      <dgm:spPr/>
    </dgm:pt>
    <dgm:pt modelId="{A21F1EE2-851B-2540-BAFE-DA45108C1A07}" type="pres">
      <dgm:prSet presAssocID="{5B63BF08-ADD7-0940-BBF1-C66EE109A186}" presName="sibTrans" presStyleLbl="sibTrans2D1" presStyleIdx="2" presStyleCnt="3"/>
      <dgm:spPr/>
    </dgm:pt>
    <dgm:pt modelId="{34D92795-A422-2341-9129-246421501524}" type="pres">
      <dgm:prSet presAssocID="{5B63BF08-ADD7-0940-BBF1-C66EE109A186}" presName="connectorText" presStyleLbl="sibTrans2D1" presStyleIdx="2" presStyleCnt="3"/>
      <dgm:spPr/>
    </dgm:pt>
    <dgm:pt modelId="{1D2B29EA-380B-8940-A576-E6B7930B8631}" type="pres">
      <dgm:prSet presAssocID="{0A1EEAEC-7842-394B-BDD8-0E91A45CB44E}" presName="node" presStyleLbl="node1" presStyleIdx="3" presStyleCnt="4">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97FEC865-4886-EC45-AD54-4790CD1584D0}" srcId="{75B17295-0153-2A4C-AE5F-CD89E1A518EC}" destId="{0A1EEAEC-7842-394B-BDD8-0E91A45CB44E}" srcOrd="3" destOrd="0" parTransId="{7329D736-CDF8-CF46-A639-5923DF58DDC4}" sibTransId="{47D185D2-A574-9342-9ACE-B1095D62029B}"/>
    <dgm:cxn modelId="{1E673851-20C7-A24F-973F-373D0FB2C288}" srcId="{75B17295-0153-2A4C-AE5F-CD89E1A518EC}" destId="{7D84FDBF-BB81-6E49-A69F-2C585D329E16}" srcOrd="0" destOrd="0" parTransId="{E3BCDA77-D777-4649-B356-A82A27656A86}" sibTransId="{824F377D-EF03-2E43-8AD4-69CB9F58D9A8}"/>
    <dgm:cxn modelId="{2CD59853-6AE3-4543-BED5-2B08DEF148E3}" type="presOf" srcId="{0A1EEAEC-7842-394B-BDD8-0E91A45CB44E}" destId="{1D2B29EA-380B-8940-A576-E6B7930B8631}" srcOrd="0" destOrd="0" presId="urn:microsoft.com/office/officeart/2005/8/layout/process2"/>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A3905EBE-6C03-0242-B64D-DD823BC3827B}" type="presOf" srcId="{5B63BF08-ADD7-0940-BBF1-C66EE109A186}" destId="{A21F1EE2-851B-2540-BAFE-DA45108C1A07}" srcOrd="0" destOrd="0" presId="urn:microsoft.com/office/officeart/2005/8/layout/process2"/>
    <dgm:cxn modelId="{6558DFD1-49F6-2B48-B4A3-B65B4DE06378}" type="presOf" srcId="{7D84FDBF-BB81-6E49-A69F-2C585D329E16}" destId="{DCD6A30D-D49F-7E43-B24B-5A15EAC1D948}" srcOrd="0" destOrd="0" presId="urn:microsoft.com/office/officeart/2005/8/layout/process2"/>
    <dgm:cxn modelId="{054AA7DF-B578-2649-9C75-A3CC0164A026}" type="presOf" srcId="{5B63BF08-ADD7-0940-BBF1-C66EE109A186}" destId="{34D92795-A422-2341-9129-246421501524}" srcOrd="1"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 modelId="{DCE57225-008D-DF43-BBCC-E6FEDF48542E}" type="presParOf" srcId="{1EFDAB47-0178-2D48-9496-E99D230149E3}" destId="{A21F1EE2-851B-2540-BAFE-DA45108C1A07}" srcOrd="5" destOrd="0" presId="urn:microsoft.com/office/officeart/2005/8/layout/process2"/>
    <dgm:cxn modelId="{A02A7D6C-EF10-F743-8A5D-0E6E35D5F2D2}" type="presParOf" srcId="{A21F1EE2-851B-2540-BAFE-DA45108C1A07}" destId="{34D92795-A422-2341-9129-246421501524}" srcOrd="0" destOrd="0" presId="urn:microsoft.com/office/officeart/2005/8/layout/process2"/>
    <dgm:cxn modelId="{D5BAE301-F6C9-514A-BBB3-379BC9688291}" type="presParOf" srcId="{1EFDAB47-0178-2D48-9496-E99D230149E3}" destId="{1D2B29EA-380B-8940-A576-E6B7930B8631}"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59A4A153-3D6C-B84C-8F58-2CE3FB5860C1}" type="doc">
      <dgm:prSet loTypeId="urn:microsoft.com/office/officeart/2005/8/layout/hierarchy2" loCatId="" qsTypeId="urn:microsoft.com/office/officeart/2005/8/quickstyle/simple3" qsCatId="simple" csTypeId="urn:microsoft.com/office/officeart/2005/8/colors/accent2_3" csCatId="accent2" phldr="1"/>
      <dgm:spPr/>
      <dgm:t>
        <a:bodyPr/>
        <a:lstStyle/>
        <a:p>
          <a:endParaRPr lang="fr-FR"/>
        </a:p>
      </dgm:t>
    </dgm:pt>
    <dgm:pt modelId="{5BD21104-E875-F743-BABF-41F28461B64F}">
      <dgm:prSet phldrT="[Texte]" custT="1"/>
      <dgm:spPr>
        <a:solidFill>
          <a:srgbClr val="F1D0C2"/>
        </a:solidFill>
        <a:ln>
          <a:solidFill>
            <a:srgbClr val="F1D0C2"/>
          </a:solidFill>
        </a:ln>
      </dgm:spPr>
      <dgm:t>
        <a:bodyPr/>
        <a:lstStyle/>
        <a:p>
          <a:r>
            <a:rPr lang="fr-FR" sz="1000"/>
            <a:t>Data type</a:t>
          </a:r>
        </a:p>
      </dgm:t>
    </dgm:pt>
    <dgm:pt modelId="{14EA8FA3-B247-A14B-844C-9624DC22384A}" type="parTrans" cxnId="{DA8D0261-A145-2548-8077-03EFA7C2CC5E}">
      <dgm:prSet/>
      <dgm:spPr/>
      <dgm:t>
        <a:bodyPr/>
        <a:lstStyle/>
        <a:p>
          <a:endParaRPr lang="fr-FR" sz="1000"/>
        </a:p>
      </dgm:t>
    </dgm:pt>
    <dgm:pt modelId="{580D9632-995E-6B4F-9A13-DB4A2916032F}" type="sibTrans" cxnId="{DA8D0261-A145-2548-8077-03EFA7C2CC5E}">
      <dgm:prSet/>
      <dgm:spPr/>
      <dgm:t>
        <a:bodyPr/>
        <a:lstStyle/>
        <a:p>
          <a:endParaRPr lang="fr-FR" sz="1000"/>
        </a:p>
      </dgm:t>
    </dgm:pt>
    <dgm:pt modelId="{C28213AC-E160-AD4E-9477-88F0F145493E}">
      <dgm:prSet phldrT="[Texte]" custT="1"/>
      <dgm:spPr>
        <a:solidFill>
          <a:srgbClr val="F1D0C2"/>
        </a:solidFill>
      </dgm:spPr>
      <dgm:t>
        <a:bodyPr/>
        <a:lstStyle/>
        <a:p>
          <a:r>
            <a:rPr lang="fr-FR" sz="1000"/>
            <a:t>Qualitative (</a:t>
          </a:r>
          <a:r>
            <a:rPr lang="fr-FR" sz="1000" err="1"/>
            <a:t>categorical</a:t>
          </a:r>
          <a:r>
            <a:rPr lang="fr-FR" sz="1000"/>
            <a:t>)</a:t>
          </a:r>
        </a:p>
      </dgm:t>
    </dgm:pt>
    <dgm:pt modelId="{D057FD57-4662-A749-9D0C-5DF0A0B81A51}" type="parTrans" cxnId="{8224DB0D-BFF9-AF40-9F95-478E52299765}">
      <dgm:prSet custT="1"/>
      <dgm:spPr/>
      <dgm:t>
        <a:bodyPr/>
        <a:lstStyle/>
        <a:p>
          <a:endParaRPr lang="fr-FR" sz="1000"/>
        </a:p>
      </dgm:t>
    </dgm:pt>
    <dgm:pt modelId="{5726720C-27DF-154C-BC13-647DBBF4E708}" type="sibTrans" cxnId="{8224DB0D-BFF9-AF40-9F95-478E52299765}">
      <dgm:prSet/>
      <dgm:spPr/>
      <dgm:t>
        <a:bodyPr/>
        <a:lstStyle/>
        <a:p>
          <a:endParaRPr lang="fr-FR" sz="1000"/>
        </a:p>
      </dgm:t>
    </dgm:pt>
    <dgm:pt modelId="{03CD79B8-9318-FA44-9BAF-3135A8042FD9}">
      <dgm:prSet phldrT="[Texte]" custT="1"/>
      <dgm:spPr/>
      <dgm:t>
        <a:bodyPr/>
        <a:lstStyle/>
        <a:p>
          <a:r>
            <a:rPr lang="fr-FR" sz="1000"/>
            <a:t>Type of </a:t>
          </a:r>
          <a:r>
            <a:rPr lang="fr-FR" sz="1000" err="1"/>
            <a:t>categorization</a:t>
          </a:r>
          <a:endParaRPr lang="fr-FR" sz="1000"/>
        </a:p>
      </dgm:t>
    </dgm:pt>
    <dgm:pt modelId="{0E9AB014-4219-8F4E-B6E3-9AB80DCFE7A6}" type="parTrans" cxnId="{29181EAA-77DC-8C48-B662-15E6D4500E2F}">
      <dgm:prSet custT="1"/>
      <dgm:spPr/>
      <dgm:t>
        <a:bodyPr/>
        <a:lstStyle/>
        <a:p>
          <a:endParaRPr lang="fr-FR" sz="1000"/>
        </a:p>
      </dgm:t>
    </dgm:pt>
    <dgm:pt modelId="{6AE446A0-1193-7D40-A0D5-2083D774C115}" type="sibTrans" cxnId="{29181EAA-77DC-8C48-B662-15E6D4500E2F}">
      <dgm:prSet/>
      <dgm:spPr/>
      <dgm:t>
        <a:bodyPr/>
        <a:lstStyle/>
        <a:p>
          <a:endParaRPr lang="fr-FR" sz="1000"/>
        </a:p>
      </dgm:t>
    </dgm:pt>
    <dgm:pt modelId="{2EC7DB38-C692-D24A-B300-84870B993636}">
      <dgm:prSet phldrT="[Texte]" custT="1"/>
      <dgm:spPr>
        <a:solidFill>
          <a:srgbClr val="F1D0C2"/>
        </a:solidFill>
      </dgm:spPr>
      <dgm:t>
        <a:bodyPr/>
        <a:lstStyle/>
        <a:p>
          <a:r>
            <a:rPr lang="fr-FR" sz="1000"/>
            <a:t>Quantitative (</a:t>
          </a:r>
          <a:r>
            <a:rPr lang="fr-FR" sz="1000" err="1"/>
            <a:t>measurements</a:t>
          </a:r>
          <a:r>
            <a:rPr lang="fr-FR" sz="1000"/>
            <a:t>)</a:t>
          </a:r>
        </a:p>
      </dgm:t>
    </dgm:pt>
    <dgm:pt modelId="{720C45E4-A4B9-F04C-97E7-20A184FBA181}" type="parTrans" cxnId="{0A9BF2DF-19DE-6D4A-908D-3BA1137AE67A}">
      <dgm:prSet custT="1"/>
      <dgm:spPr/>
      <dgm:t>
        <a:bodyPr/>
        <a:lstStyle/>
        <a:p>
          <a:endParaRPr lang="fr-FR" sz="1000"/>
        </a:p>
      </dgm:t>
    </dgm:pt>
    <dgm:pt modelId="{92BD2793-B3AA-AD47-BC4E-377E19657FD5}" type="sibTrans" cxnId="{0A9BF2DF-19DE-6D4A-908D-3BA1137AE67A}">
      <dgm:prSet/>
      <dgm:spPr/>
      <dgm:t>
        <a:bodyPr/>
        <a:lstStyle/>
        <a:p>
          <a:endParaRPr lang="fr-FR" sz="1000"/>
        </a:p>
      </dgm:t>
    </dgm:pt>
    <dgm:pt modelId="{17DF0428-05AA-EF4B-B868-B4DA3850C5D3}">
      <dgm:prSet phldrT="[Texte]" custT="1"/>
      <dgm:spPr>
        <a:solidFill>
          <a:srgbClr val="F1D0C2"/>
        </a:solidFill>
      </dgm:spPr>
      <dgm:t>
        <a:bodyPr/>
        <a:lstStyle/>
        <a:p>
          <a:r>
            <a:rPr lang="fr-FR" sz="1000"/>
            <a:t>Type of question</a:t>
          </a:r>
        </a:p>
      </dgm:t>
    </dgm:pt>
    <dgm:pt modelId="{79108688-E1B7-1242-894A-4B707D06BE94}" type="parTrans" cxnId="{26130455-85B4-1641-8D7A-1CDBC5427AC4}">
      <dgm:prSet custT="1"/>
      <dgm:spPr/>
      <dgm:t>
        <a:bodyPr/>
        <a:lstStyle/>
        <a:p>
          <a:endParaRPr lang="fr-FR" sz="1000"/>
        </a:p>
      </dgm:t>
    </dgm:pt>
    <dgm:pt modelId="{B4BA1F7F-E7EC-8541-8FFF-A8D03ACCDBEC}" type="sibTrans" cxnId="{26130455-85B4-1641-8D7A-1CDBC5427AC4}">
      <dgm:prSet/>
      <dgm:spPr/>
      <dgm:t>
        <a:bodyPr/>
        <a:lstStyle/>
        <a:p>
          <a:endParaRPr lang="fr-FR" sz="1000"/>
        </a:p>
      </dgm:t>
    </dgm:pt>
    <dgm:pt modelId="{F37EDDB4-1ADC-C84E-ACBF-5C10F0E6940C}">
      <dgm:prSet custT="1"/>
      <dgm:spPr/>
      <dgm:t>
        <a:bodyPr/>
        <a:lstStyle/>
        <a:p>
          <a:r>
            <a:rPr lang="fr-FR" sz="1000"/>
            <a:t>One </a:t>
          </a:r>
          <a:r>
            <a:rPr lang="fr-FR" sz="1000" err="1"/>
            <a:t>categorical</a:t>
          </a:r>
          <a:r>
            <a:rPr lang="fr-FR" sz="1000"/>
            <a:t> variable</a:t>
          </a:r>
        </a:p>
      </dgm:t>
    </dgm:pt>
    <dgm:pt modelId="{93B1D895-7E52-A847-BE53-DC4454A983A6}" type="parTrans" cxnId="{688FF5AB-0E8F-7344-9EB4-73499AC888AA}">
      <dgm:prSet custT="1"/>
      <dgm:spPr/>
      <dgm:t>
        <a:bodyPr/>
        <a:lstStyle/>
        <a:p>
          <a:endParaRPr lang="fr-FR" sz="1000"/>
        </a:p>
      </dgm:t>
    </dgm:pt>
    <dgm:pt modelId="{C1124DF4-5670-7443-9E13-0EF29AE954E9}" type="sibTrans" cxnId="{688FF5AB-0E8F-7344-9EB4-73499AC888AA}">
      <dgm:prSet/>
      <dgm:spPr/>
      <dgm:t>
        <a:bodyPr/>
        <a:lstStyle/>
        <a:p>
          <a:endParaRPr lang="fr-FR" sz="1000"/>
        </a:p>
      </dgm:t>
    </dgm:pt>
    <dgm:pt modelId="{7784A8A0-1B9E-EA4F-8FAB-B316313DCBE2}">
      <dgm:prSet custT="1"/>
      <dgm:spPr/>
      <dgm:t>
        <a:bodyPr/>
        <a:lstStyle/>
        <a:p>
          <a:r>
            <a:rPr lang="fr-FR" sz="1000" err="1"/>
            <a:t>Two</a:t>
          </a:r>
          <a:r>
            <a:rPr lang="fr-FR" sz="1000"/>
            <a:t> </a:t>
          </a:r>
          <a:r>
            <a:rPr lang="fr-FR" sz="1000" err="1"/>
            <a:t>categorical</a:t>
          </a:r>
          <a:r>
            <a:rPr lang="fr-FR" sz="1000"/>
            <a:t> variables</a:t>
          </a:r>
        </a:p>
      </dgm:t>
    </dgm:pt>
    <dgm:pt modelId="{56F90815-CB8A-8648-88AA-C06548CE8672}" type="parTrans" cxnId="{1F37A168-8C16-9943-9078-7F3CF021F33B}">
      <dgm:prSet custT="1"/>
      <dgm:spPr/>
      <dgm:t>
        <a:bodyPr/>
        <a:lstStyle/>
        <a:p>
          <a:endParaRPr lang="fr-FR" sz="1000"/>
        </a:p>
      </dgm:t>
    </dgm:pt>
    <dgm:pt modelId="{5812DDB2-7A9E-054D-B363-96E3B75E11CA}" type="sibTrans" cxnId="{1F37A168-8C16-9943-9078-7F3CF021F33B}">
      <dgm:prSet/>
      <dgm:spPr/>
      <dgm:t>
        <a:bodyPr/>
        <a:lstStyle/>
        <a:p>
          <a:endParaRPr lang="fr-FR" sz="1000"/>
        </a:p>
      </dgm:t>
    </dgm:pt>
    <dgm:pt modelId="{5888B527-B6D9-3741-8EEF-6B569D75067C}">
      <dgm:prSet custT="1"/>
      <dgm:spPr/>
      <dgm:t>
        <a:bodyPr/>
        <a:lstStyle/>
        <a:p>
          <a:r>
            <a:rPr lang="fr-FR" sz="1000"/>
            <a:t>χ</a:t>
          </a:r>
          <a:r>
            <a:rPr lang="fr-FR" sz="1000" baseline="30000"/>
            <a:t>2</a:t>
          </a:r>
          <a:r>
            <a:rPr lang="fr-FR" sz="1000"/>
            <a:t> </a:t>
          </a:r>
          <a:r>
            <a:rPr lang="fr-FR" sz="1000" err="1"/>
            <a:t>adjusting</a:t>
          </a:r>
          <a:r>
            <a:rPr lang="fr-FR" sz="1000"/>
            <a:t> test</a:t>
          </a:r>
        </a:p>
      </dgm:t>
    </dgm:pt>
    <dgm:pt modelId="{2F541B44-2035-6A4E-B0A5-D9F90A4D0311}" type="parTrans" cxnId="{3DF67452-3A7E-224D-A20C-CC9406D94B6E}">
      <dgm:prSet custT="1"/>
      <dgm:spPr/>
      <dgm:t>
        <a:bodyPr/>
        <a:lstStyle/>
        <a:p>
          <a:endParaRPr lang="fr-FR" sz="1000"/>
        </a:p>
      </dgm:t>
    </dgm:pt>
    <dgm:pt modelId="{F92684DA-379C-614C-8C08-415D800DA0FD}" type="sibTrans" cxnId="{3DF67452-3A7E-224D-A20C-CC9406D94B6E}">
      <dgm:prSet/>
      <dgm:spPr/>
      <dgm:t>
        <a:bodyPr/>
        <a:lstStyle/>
        <a:p>
          <a:endParaRPr lang="fr-FR" sz="1000"/>
        </a:p>
      </dgm:t>
    </dgm:pt>
    <dgm:pt modelId="{874DFA51-D701-9C45-A0A1-6BD8FCD51454}">
      <dgm:prSet custT="1"/>
      <dgm:spPr/>
      <dgm:t>
        <a:bodyPr/>
        <a:lstStyle/>
        <a:p>
          <a:r>
            <a:rPr lang="fr-FR" sz="1000"/>
            <a:t>χ</a:t>
          </a:r>
          <a:r>
            <a:rPr lang="fr-FR" sz="1000" baseline="30000"/>
            <a:t>2 </a:t>
          </a:r>
          <a:r>
            <a:rPr lang="fr-FR" sz="1000"/>
            <a:t> </a:t>
          </a:r>
          <a:r>
            <a:rPr lang="fr-FR" sz="1000" err="1"/>
            <a:t>contigency</a:t>
          </a:r>
          <a:r>
            <a:rPr lang="fr-FR" sz="1000"/>
            <a:t> table</a:t>
          </a:r>
        </a:p>
      </dgm:t>
    </dgm:pt>
    <dgm:pt modelId="{87ACA9AA-1D8A-434A-9A17-53DAFC241F66}" type="parTrans" cxnId="{1803F6DA-2B3F-E143-BECE-B71245EDC3B2}">
      <dgm:prSet custT="1"/>
      <dgm:spPr/>
      <dgm:t>
        <a:bodyPr/>
        <a:lstStyle/>
        <a:p>
          <a:endParaRPr lang="fr-FR" sz="1000"/>
        </a:p>
      </dgm:t>
    </dgm:pt>
    <dgm:pt modelId="{988FE1B5-AFC7-2E41-BFE6-8CDF76E62B98}" type="sibTrans" cxnId="{1803F6DA-2B3F-E143-BECE-B71245EDC3B2}">
      <dgm:prSet/>
      <dgm:spPr/>
      <dgm:t>
        <a:bodyPr/>
        <a:lstStyle/>
        <a:p>
          <a:endParaRPr lang="fr-FR" sz="1000"/>
        </a:p>
      </dgm:t>
    </dgm:pt>
    <dgm:pt modelId="{0A186DFD-9584-3747-9063-832264833A40}">
      <dgm:prSet custT="1"/>
      <dgm:spPr/>
      <dgm:t>
        <a:bodyPr/>
        <a:lstStyle/>
        <a:p>
          <a:r>
            <a:rPr lang="fr-FR" sz="1000"/>
            <a:t>Relationship</a:t>
          </a:r>
        </a:p>
      </dgm:t>
    </dgm:pt>
    <dgm:pt modelId="{232163BB-FB51-0F46-ABEA-AD57D606BA50}" type="parTrans" cxnId="{95BA1C2D-3626-FA44-A540-6D308D6247B5}">
      <dgm:prSet custT="1"/>
      <dgm:spPr/>
      <dgm:t>
        <a:bodyPr/>
        <a:lstStyle/>
        <a:p>
          <a:endParaRPr lang="fr-FR" sz="1000"/>
        </a:p>
      </dgm:t>
    </dgm:pt>
    <dgm:pt modelId="{FC1E8C19-AFCE-4A42-8B1B-E7ABC51FF92C}" type="sibTrans" cxnId="{95BA1C2D-3626-FA44-A540-6D308D6247B5}">
      <dgm:prSet/>
      <dgm:spPr/>
      <dgm:t>
        <a:bodyPr/>
        <a:lstStyle/>
        <a:p>
          <a:endParaRPr lang="fr-FR" sz="1000"/>
        </a:p>
      </dgm:t>
    </dgm:pt>
    <dgm:pt modelId="{3186C2A7-5EFC-A243-B419-9A712DC63449}">
      <dgm:prSet custT="1"/>
      <dgm:spPr>
        <a:solidFill>
          <a:srgbClr val="F1D0C2"/>
        </a:solidFill>
      </dgm:spPr>
      <dgm:t>
        <a:bodyPr/>
        <a:lstStyle/>
        <a:p>
          <a:r>
            <a:rPr lang="fr-FR" sz="1000" err="1"/>
            <a:t>Differences</a:t>
          </a:r>
          <a:endParaRPr lang="fr-FR" sz="1000"/>
        </a:p>
      </dgm:t>
    </dgm:pt>
    <dgm:pt modelId="{BA4CA363-9897-BF4D-8F8C-3D1B14CD56C2}" type="parTrans" cxnId="{E6781AF2-2CDC-4040-A7FE-86F944C6CB93}">
      <dgm:prSet custT="1"/>
      <dgm:spPr/>
      <dgm:t>
        <a:bodyPr/>
        <a:lstStyle/>
        <a:p>
          <a:endParaRPr lang="fr-FR" sz="1000"/>
        </a:p>
      </dgm:t>
    </dgm:pt>
    <dgm:pt modelId="{6CF26D35-B25A-784E-AB23-E7D9659C451A}" type="sibTrans" cxnId="{E6781AF2-2CDC-4040-A7FE-86F944C6CB93}">
      <dgm:prSet/>
      <dgm:spPr/>
      <dgm:t>
        <a:bodyPr/>
        <a:lstStyle/>
        <a:p>
          <a:endParaRPr lang="fr-FR" sz="1000"/>
        </a:p>
      </dgm:t>
    </dgm:pt>
    <dgm:pt modelId="{F9E3EEE2-2939-FF48-B68C-573DB6219BB3}">
      <dgm:prSet custT="1"/>
      <dgm:spPr/>
      <dgm:t>
        <a:bodyPr/>
        <a:lstStyle/>
        <a:p>
          <a:r>
            <a:rPr lang="fr-FR" sz="1000" err="1"/>
            <a:t>Number</a:t>
          </a:r>
          <a:r>
            <a:rPr lang="fr-FR" sz="1000"/>
            <a:t> of </a:t>
          </a:r>
          <a:r>
            <a:rPr lang="fr-FR" sz="1000" err="1"/>
            <a:t>predictors</a:t>
          </a:r>
          <a:endParaRPr lang="fr-FR" sz="1000"/>
        </a:p>
      </dgm:t>
    </dgm:pt>
    <dgm:pt modelId="{58D5BC9A-7C8F-154D-B1A0-AE0C63F75151}" type="parTrans" cxnId="{94516AFB-9A8C-2743-B577-013D20A220CD}">
      <dgm:prSet custT="1"/>
      <dgm:spPr/>
      <dgm:t>
        <a:bodyPr/>
        <a:lstStyle/>
        <a:p>
          <a:endParaRPr lang="fr-FR" sz="1000"/>
        </a:p>
      </dgm:t>
    </dgm:pt>
    <dgm:pt modelId="{E4E7367B-6909-CD49-9B4F-09E11C17F1FC}" type="sibTrans" cxnId="{94516AFB-9A8C-2743-B577-013D20A220CD}">
      <dgm:prSet/>
      <dgm:spPr/>
      <dgm:t>
        <a:bodyPr/>
        <a:lstStyle/>
        <a:p>
          <a:endParaRPr lang="fr-FR" sz="1000"/>
        </a:p>
      </dgm:t>
    </dgm:pt>
    <dgm:pt modelId="{DF3153AA-6300-174C-B8F7-A0415B8CD58A}">
      <dgm:prSet custT="1"/>
      <dgm:spPr/>
      <dgm:t>
        <a:bodyPr/>
        <a:lstStyle/>
        <a:p>
          <a:r>
            <a:rPr lang="fr-FR" sz="1000"/>
            <a:t>One</a:t>
          </a:r>
        </a:p>
      </dgm:t>
    </dgm:pt>
    <dgm:pt modelId="{4A7BE0C5-8BCD-A740-83F2-7613E3DA7596}" type="parTrans" cxnId="{62E73D27-1BF8-9641-9A0D-0F16DCD21255}">
      <dgm:prSet custT="1"/>
      <dgm:spPr/>
      <dgm:t>
        <a:bodyPr/>
        <a:lstStyle/>
        <a:p>
          <a:endParaRPr lang="fr-FR" sz="1000"/>
        </a:p>
      </dgm:t>
    </dgm:pt>
    <dgm:pt modelId="{A390E79C-06F1-034B-9D9D-B47732A3A47A}" type="sibTrans" cxnId="{62E73D27-1BF8-9641-9A0D-0F16DCD21255}">
      <dgm:prSet/>
      <dgm:spPr/>
      <dgm:t>
        <a:bodyPr/>
        <a:lstStyle/>
        <a:p>
          <a:endParaRPr lang="fr-FR" sz="1000"/>
        </a:p>
      </dgm:t>
    </dgm:pt>
    <dgm:pt modelId="{AF752DD5-0682-5542-BE46-F7C304D6CE1A}">
      <dgm:prSet custT="1"/>
      <dgm:spPr/>
      <dgm:t>
        <a:bodyPr/>
        <a:lstStyle/>
        <a:p>
          <a:r>
            <a:rPr lang="fr-FR" sz="1000"/>
            <a:t>Multiple</a:t>
          </a:r>
        </a:p>
      </dgm:t>
    </dgm:pt>
    <dgm:pt modelId="{CA709C4B-982E-4340-A6C7-AE9885088A0C}" type="parTrans" cxnId="{37B06777-FC81-CF4E-805C-35AFF643A447}">
      <dgm:prSet custT="1"/>
      <dgm:spPr/>
      <dgm:t>
        <a:bodyPr/>
        <a:lstStyle/>
        <a:p>
          <a:endParaRPr lang="fr-FR" sz="1000"/>
        </a:p>
      </dgm:t>
    </dgm:pt>
    <dgm:pt modelId="{DABAEA79-0F1D-F942-B647-571DD2BEFA1E}" type="sibTrans" cxnId="{37B06777-FC81-CF4E-805C-35AFF643A447}">
      <dgm:prSet/>
      <dgm:spPr/>
      <dgm:t>
        <a:bodyPr/>
        <a:lstStyle/>
        <a:p>
          <a:endParaRPr lang="fr-FR" sz="1000"/>
        </a:p>
      </dgm:t>
    </dgm:pt>
    <dgm:pt modelId="{C231FEDA-836E-2E44-AE6E-1547E762403D}">
      <dgm:prSet custT="1"/>
      <dgm:spPr/>
      <dgm:t>
        <a:bodyPr/>
        <a:lstStyle/>
        <a:p>
          <a:r>
            <a:rPr lang="fr-FR" sz="1000" err="1"/>
            <a:t>Measurement</a:t>
          </a:r>
          <a:endParaRPr lang="fr-FR" sz="1000"/>
        </a:p>
      </dgm:t>
    </dgm:pt>
    <dgm:pt modelId="{49A7A18E-A78E-CD44-84FD-A4904005D4FD}" type="parTrans" cxnId="{03ED0DB6-A1A1-6248-8178-10CCD0D5C2DF}">
      <dgm:prSet custT="1"/>
      <dgm:spPr/>
      <dgm:t>
        <a:bodyPr/>
        <a:lstStyle/>
        <a:p>
          <a:endParaRPr lang="fr-FR" sz="1000"/>
        </a:p>
      </dgm:t>
    </dgm:pt>
    <dgm:pt modelId="{16DEDF7C-65F7-684B-872D-5EE1CCA5FAE5}" type="sibTrans" cxnId="{03ED0DB6-A1A1-6248-8178-10CCD0D5C2DF}">
      <dgm:prSet/>
      <dgm:spPr/>
      <dgm:t>
        <a:bodyPr/>
        <a:lstStyle/>
        <a:p>
          <a:endParaRPr lang="fr-FR" sz="1000"/>
        </a:p>
      </dgm:t>
    </dgm:pt>
    <dgm:pt modelId="{03E15304-6FA4-D24C-A846-B286109877E8}">
      <dgm:prSet custT="1"/>
      <dgm:spPr/>
      <dgm:t>
        <a:bodyPr/>
        <a:lstStyle/>
        <a:p>
          <a:r>
            <a:rPr lang="fr-FR" sz="1000" err="1"/>
            <a:t>Continuous</a:t>
          </a:r>
          <a:endParaRPr lang="fr-FR" sz="1000"/>
        </a:p>
      </dgm:t>
    </dgm:pt>
    <dgm:pt modelId="{F2837E1D-8747-6043-A96D-1F6C273DA752}" type="parTrans" cxnId="{14808F14-64EE-2E47-AF17-AC8E0A5DCC75}">
      <dgm:prSet custT="1"/>
      <dgm:spPr/>
      <dgm:t>
        <a:bodyPr/>
        <a:lstStyle/>
        <a:p>
          <a:endParaRPr lang="fr-FR" sz="1000"/>
        </a:p>
      </dgm:t>
    </dgm:pt>
    <dgm:pt modelId="{EE7862F2-D937-104B-9495-C3DF696E1ED8}" type="sibTrans" cxnId="{14808F14-64EE-2E47-AF17-AC8E0A5DCC75}">
      <dgm:prSet/>
      <dgm:spPr/>
      <dgm:t>
        <a:bodyPr/>
        <a:lstStyle/>
        <a:p>
          <a:endParaRPr lang="fr-FR" sz="1000"/>
        </a:p>
      </dgm:t>
    </dgm:pt>
    <dgm:pt modelId="{48603AF9-1B64-694D-8928-5B1503281F05}">
      <dgm:prSet custT="1"/>
      <dgm:spPr/>
      <dgm:t>
        <a:bodyPr/>
        <a:lstStyle/>
        <a:p>
          <a:r>
            <a:rPr lang="fr-FR" sz="1000" err="1"/>
            <a:t>Ranks</a:t>
          </a:r>
          <a:r>
            <a:rPr lang="fr-FR" sz="1000"/>
            <a:t>: </a:t>
          </a:r>
          <a:r>
            <a:rPr lang="fr-FR" sz="1000" err="1"/>
            <a:t>Spearman’s</a:t>
          </a:r>
          <a:r>
            <a:rPr lang="fr-FR" sz="1000"/>
            <a:t> </a:t>
          </a:r>
          <a:r>
            <a:rPr lang="fr-FR" sz="1000" err="1"/>
            <a:t>rank</a:t>
          </a:r>
          <a:r>
            <a:rPr lang="fr-FR" sz="1000"/>
            <a:t> </a:t>
          </a:r>
          <a:r>
            <a:rPr lang="fr-FR" sz="1000" err="1"/>
            <a:t>correlation</a:t>
          </a:r>
          <a:endParaRPr lang="fr-FR" sz="1000"/>
        </a:p>
      </dgm:t>
    </dgm:pt>
    <dgm:pt modelId="{34CBD2FD-CC04-0E43-BA9F-8411BF1F9047}" type="parTrans" cxnId="{B0FECB1E-4099-514E-8967-8F1482A53EC5}">
      <dgm:prSet custT="1"/>
      <dgm:spPr/>
      <dgm:t>
        <a:bodyPr/>
        <a:lstStyle/>
        <a:p>
          <a:endParaRPr lang="fr-FR" sz="1000"/>
        </a:p>
      </dgm:t>
    </dgm:pt>
    <dgm:pt modelId="{AC894AB5-2EC9-0947-AAF9-9F87AEB10952}" type="sibTrans" cxnId="{B0FECB1E-4099-514E-8967-8F1482A53EC5}">
      <dgm:prSet/>
      <dgm:spPr/>
      <dgm:t>
        <a:bodyPr/>
        <a:lstStyle/>
        <a:p>
          <a:endParaRPr lang="fr-FR" sz="1000"/>
        </a:p>
      </dgm:t>
    </dgm:pt>
    <dgm:pt modelId="{53C0378C-BBC1-3C45-8DAD-81F0BB90F45B}">
      <dgm:prSet custT="1"/>
      <dgm:spPr/>
      <dgm:t>
        <a:bodyPr/>
        <a:lstStyle/>
        <a:p>
          <a:r>
            <a:rPr lang="fr-FR" sz="1000" err="1"/>
            <a:t>Degree</a:t>
          </a:r>
          <a:r>
            <a:rPr lang="fr-FR" sz="1000"/>
            <a:t> of </a:t>
          </a:r>
          <a:r>
            <a:rPr lang="fr-FR" sz="1000" err="1"/>
            <a:t>relationship</a:t>
          </a:r>
          <a:r>
            <a:rPr lang="fr-FR" sz="1000"/>
            <a:t>: Pearson </a:t>
          </a:r>
          <a:r>
            <a:rPr lang="fr-FR" sz="1000" err="1"/>
            <a:t>correlation</a:t>
          </a:r>
          <a:endParaRPr lang="fr-FR" sz="1000"/>
        </a:p>
      </dgm:t>
    </dgm:pt>
    <dgm:pt modelId="{2F58DB07-B298-C343-8D51-BD6FBA33D5A6}" type="parTrans" cxnId="{D6890801-259C-E147-9E42-4DAE3F78D0FB}">
      <dgm:prSet custT="1"/>
      <dgm:spPr/>
      <dgm:t>
        <a:bodyPr/>
        <a:lstStyle/>
        <a:p>
          <a:endParaRPr lang="fr-FR" sz="1000"/>
        </a:p>
      </dgm:t>
    </dgm:pt>
    <dgm:pt modelId="{9B26DA1D-728D-7E40-B49B-396E1023D91A}" type="sibTrans" cxnId="{D6890801-259C-E147-9E42-4DAE3F78D0FB}">
      <dgm:prSet/>
      <dgm:spPr/>
      <dgm:t>
        <a:bodyPr/>
        <a:lstStyle/>
        <a:p>
          <a:endParaRPr lang="fr-FR" sz="1000"/>
        </a:p>
      </dgm:t>
    </dgm:pt>
    <dgm:pt modelId="{A121F1A2-0B5D-864B-8F92-9B3804DF706D}">
      <dgm:prSet custT="1"/>
      <dgm:spPr/>
      <dgm:t>
        <a:bodyPr/>
        <a:lstStyle/>
        <a:p>
          <a:r>
            <a:rPr lang="fr-FR" sz="1000"/>
            <a:t>Type of </a:t>
          </a:r>
          <a:r>
            <a:rPr lang="fr-FR" sz="1000" err="1"/>
            <a:t>relationship</a:t>
          </a:r>
          <a:r>
            <a:rPr lang="fr-FR" sz="1000"/>
            <a:t>: </a:t>
          </a:r>
          <a:r>
            <a:rPr lang="fr-FR" sz="1000" err="1"/>
            <a:t>Regression</a:t>
          </a:r>
          <a:endParaRPr lang="fr-FR" sz="1000"/>
        </a:p>
      </dgm:t>
    </dgm:pt>
    <dgm:pt modelId="{00CF7507-DC31-4A4A-8C0D-1531BCE9061B}" type="parTrans" cxnId="{B76EE188-45D5-7E40-A598-A4930407C300}">
      <dgm:prSet custT="1"/>
      <dgm:spPr/>
      <dgm:t>
        <a:bodyPr/>
        <a:lstStyle/>
        <a:p>
          <a:endParaRPr lang="fr-FR" sz="1000"/>
        </a:p>
      </dgm:t>
    </dgm:pt>
    <dgm:pt modelId="{7F3C9524-0B1B-2941-A397-7FDADB440549}" type="sibTrans" cxnId="{B76EE188-45D5-7E40-A598-A4930407C300}">
      <dgm:prSet/>
      <dgm:spPr/>
      <dgm:t>
        <a:bodyPr/>
        <a:lstStyle/>
        <a:p>
          <a:endParaRPr lang="fr-FR" sz="1000"/>
        </a:p>
      </dgm:t>
    </dgm:pt>
    <dgm:pt modelId="{663D099A-B430-AA44-B12F-3556B2828FCB}">
      <dgm:prSet custT="1"/>
      <dgm:spPr/>
      <dgm:t>
        <a:bodyPr/>
        <a:lstStyle/>
        <a:p>
          <a:r>
            <a:rPr lang="fr-FR" sz="1000"/>
            <a:t>Multiple </a:t>
          </a:r>
          <a:r>
            <a:rPr lang="fr-FR" sz="1000" err="1"/>
            <a:t>regression</a:t>
          </a:r>
          <a:endParaRPr lang="fr-FR" sz="1000"/>
        </a:p>
      </dgm:t>
    </dgm:pt>
    <dgm:pt modelId="{1E5D8040-0E61-5242-9B69-AC8E5E60B343}" type="parTrans" cxnId="{4505FE8A-41A9-A54A-A519-B180C2DEEF7D}">
      <dgm:prSet custT="1"/>
      <dgm:spPr/>
      <dgm:t>
        <a:bodyPr/>
        <a:lstStyle/>
        <a:p>
          <a:endParaRPr lang="fr-FR" sz="1000"/>
        </a:p>
      </dgm:t>
    </dgm:pt>
    <dgm:pt modelId="{93CF877F-2C0B-3F4E-812D-A23805BF34D1}" type="sibTrans" cxnId="{4505FE8A-41A9-A54A-A519-B180C2DEEF7D}">
      <dgm:prSet/>
      <dgm:spPr/>
      <dgm:t>
        <a:bodyPr/>
        <a:lstStyle/>
        <a:p>
          <a:endParaRPr lang="fr-FR" sz="1000"/>
        </a:p>
      </dgm:t>
    </dgm:pt>
    <dgm:pt modelId="{7690F04C-A1E5-7C4D-84CC-044F130AF265}">
      <dgm:prSet custT="1"/>
      <dgm:spPr>
        <a:solidFill>
          <a:srgbClr val="F1D0C2"/>
        </a:solidFill>
      </dgm:spPr>
      <dgm:t>
        <a:bodyPr/>
        <a:lstStyle/>
        <a:p>
          <a:r>
            <a:rPr lang="fr-FR" sz="1000" err="1"/>
            <a:t>Number</a:t>
          </a:r>
          <a:r>
            <a:rPr lang="fr-FR" sz="1000"/>
            <a:t> of groups</a:t>
          </a:r>
        </a:p>
      </dgm:t>
    </dgm:pt>
    <dgm:pt modelId="{5217529D-DCF7-8045-91C4-78740558D887}" type="parTrans" cxnId="{5D4D71BF-F57B-164F-BE2E-53E56F9C9647}">
      <dgm:prSet custT="1"/>
      <dgm:spPr/>
      <dgm:t>
        <a:bodyPr/>
        <a:lstStyle/>
        <a:p>
          <a:endParaRPr lang="fr-FR" sz="1000"/>
        </a:p>
      </dgm:t>
    </dgm:pt>
    <dgm:pt modelId="{8D50E546-D35A-014E-AF66-D11A0DC2B35B}" type="sibTrans" cxnId="{5D4D71BF-F57B-164F-BE2E-53E56F9C9647}">
      <dgm:prSet/>
      <dgm:spPr/>
      <dgm:t>
        <a:bodyPr/>
        <a:lstStyle/>
        <a:p>
          <a:endParaRPr lang="fr-FR" sz="1000"/>
        </a:p>
      </dgm:t>
    </dgm:pt>
    <dgm:pt modelId="{4E579E00-4EDD-454C-A792-B298FCAD9E58}">
      <dgm:prSet custT="1"/>
      <dgm:spPr>
        <a:solidFill>
          <a:srgbClr val="F1D0C2"/>
        </a:solidFill>
      </dgm:spPr>
      <dgm:t>
        <a:bodyPr/>
        <a:lstStyle/>
        <a:p>
          <a:r>
            <a:rPr lang="fr-FR" sz="1000" err="1"/>
            <a:t>Two</a:t>
          </a:r>
          <a:endParaRPr lang="fr-FR" sz="1000"/>
        </a:p>
      </dgm:t>
    </dgm:pt>
    <dgm:pt modelId="{ED86784C-11E1-C549-988B-7771BC3AEF0B}" type="parTrans" cxnId="{E2F8532C-6D8E-5547-817D-271393F1FA7C}">
      <dgm:prSet custT="1"/>
      <dgm:spPr/>
      <dgm:t>
        <a:bodyPr/>
        <a:lstStyle/>
        <a:p>
          <a:endParaRPr lang="fr-FR" sz="1000"/>
        </a:p>
      </dgm:t>
    </dgm:pt>
    <dgm:pt modelId="{1468EEE3-73F1-D747-A47C-346D350E41C6}" type="sibTrans" cxnId="{E2F8532C-6D8E-5547-817D-271393F1FA7C}">
      <dgm:prSet/>
      <dgm:spPr/>
      <dgm:t>
        <a:bodyPr/>
        <a:lstStyle/>
        <a:p>
          <a:endParaRPr lang="fr-FR" sz="1000"/>
        </a:p>
      </dgm:t>
    </dgm:pt>
    <dgm:pt modelId="{7DBDA30E-556C-A44F-B878-534EE7128E20}">
      <dgm:prSet custT="1"/>
      <dgm:spPr/>
      <dgm:t>
        <a:bodyPr/>
        <a:lstStyle/>
        <a:p>
          <a:r>
            <a:rPr lang="fr-FR" sz="1000"/>
            <a:t>Multiple</a:t>
          </a:r>
        </a:p>
      </dgm:t>
    </dgm:pt>
    <dgm:pt modelId="{414DFA57-E164-AC4D-891D-7CDAFA1C4D0A}" type="parTrans" cxnId="{5D3437F1-87E4-BB4C-960D-32AC67C42C0E}">
      <dgm:prSet custT="1"/>
      <dgm:spPr/>
      <dgm:t>
        <a:bodyPr/>
        <a:lstStyle/>
        <a:p>
          <a:endParaRPr lang="fr-FR" sz="1000"/>
        </a:p>
      </dgm:t>
    </dgm:pt>
    <dgm:pt modelId="{8798F416-B432-C343-B939-662EDD865D10}" type="sibTrans" cxnId="{5D3437F1-87E4-BB4C-960D-32AC67C42C0E}">
      <dgm:prSet/>
      <dgm:spPr/>
      <dgm:t>
        <a:bodyPr/>
        <a:lstStyle/>
        <a:p>
          <a:endParaRPr lang="fr-FR" sz="1000"/>
        </a:p>
      </dgm:t>
    </dgm:pt>
    <dgm:pt modelId="{EBB38851-3B30-724B-AAF4-2C2716D7EF1E}">
      <dgm:prSet custT="1"/>
      <dgm:spPr/>
      <dgm:t>
        <a:bodyPr/>
        <a:lstStyle/>
        <a:p>
          <a:r>
            <a:rPr lang="fr-FR" sz="1000" err="1"/>
            <a:t>Dependent</a:t>
          </a:r>
          <a:r>
            <a:rPr lang="fr-FR" sz="1000"/>
            <a:t> </a:t>
          </a:r>
          <a:r>
            <a:rPr lang="fr-FR" sz="1000" err="1"/>
            <a:t>samples</a:t>
          </a:r>
          <a:r>
            <a:rPr lang="fr-FR" sz="1000"/>
            <a:t> (</a:t>
          </a:r>
          <a:r>
            <a:rPr lang="fr-FR" sz="1000" err="1"/>
            <a:t>paired</a:t>
          </a:r>
          <a:r>
            <a:rPr lang="fr-FR" sz="1000"/>
            <a:t>)</a:t>
          </a:r>
        </a:p>
      </dgm:t>
    </dgm:pt>
    <dgm:pt modelId="{E9B7AEC3-43E1-4C4E-AF00-2DDCABBE6A3C}" type="parTrans" cxnId="{751A1C2E-715B-2B45-9FB8-5C973F8A6442}">
      <dgm:prSet custT="1"/>
      <dgm:spPr/>
      <dgm:t>
        <a:bodyPr/>
        <a:lstStyle/>
        <a:p>
          <a:endParaRPr lang="fr-FR" sz="1000"/>
        </a:p>
      </dgm:t>
    </dgm:pt>
    <dgm:pt modelId="{3A1AF7FE-C4EA-B246-8319-737EF7C0082D}" type="sibTrans" cxnId="{751A1C2E-715B-2B45-9FB8-5C973F8A6442}">
      <dgm:prSet/>
      <dgm:spPr/>
      <dgm:t>
        <a:bodyPr/>
        <a:lstStyle/>
        <a:p>
          <a:endParaRPr lang="fr-FR" sz="1000"/>
        </a:p>
      </dgm:t>
    </dgm:pt>
    <dgm:pt modelId="{1838BB27-4F4D-1E4B-BC0F-FEA19F2117B3}">
      <dgm:prSet custT="1"/>
      <dgm:spPr>
        <a:solidFill>
          <a:srgbClr val="F1D0C2"/>
        </a:solidFill>
      </dgm:spPr>
      <dgm:t>
        <a:bodyPr/>
        <a:lstStyle/>
        <a:p>
          <a:r>
            <a:rPr lang="fr-FR" sz="1000" err="1"/>
            <a:t>Parametric</a:t>
          </a:r>
          <a:r>
            <a:rPr lang="fr-FR" sz="1000"/>
            <a:t>: </a:t>
          </a:r>
          <a:r>
            <a:rPr lang="fr-FR" sz="1000" err="1"/>
            <a:t>t</a:t>
          </a:r>
          <a:r>
            <a:rPr lang="fr-FR" sz="1000"/>
            <a:t> </a:t>
          </a:r>
          <a:r>
            <a:rPr lang="fr-FR" sz="1000" err="1"/>
            <a:t>student</a:t>
          </a:r>
          <a:endParaRPr lang="fr-FR" sz="1000"/>
        </a:p>
      </dgm:t>
    </dgm:pt>
    <dgm:pt modelId="{370AF4C1-68E1-0347-BCA5-B92189322F2B}" type="parTrans" cxnId="{DEEF33D2-9453-8246-9905-921ED5B464FD}">
      <dgm:prSet custT="1"/>
      <dgm:spPr/>
      <dgm:t>
        <a:bodyPr/>
        <a:lstStyle/>
        <a:p>
          <a:endParaRPr lang="fr-FR" sz="1000"/>
        </a:p>
      </dgm:t>
    </dgm:pt>
    <dgm:pt modelId="{F19EB3AE-8129-AF42-ADD3-07EA4B7801EC}" type="sibTrans" cxnId="{DEEF33D2-9453-8246-9905-921ED5B464FD}">
      <dgm:prSet/>
      <dgm:spPr/>
      <dgm:t>
        <a:bodyPr/>
        <a:lstStyle/>
        <a:p>
          <a:endParaRPr lang="fr-FR" sz="1000"/>
        </a:p>
      </dgm:t>
    </dgm:pt>
    <dgm:pt modelId="{9784B885-E0F6-864A-B123-D187D3F73211}">
      <dgm:prSet custT="1"/>
      <dgm:spPr/>
      <dgm:t>
        <a:bodyPr/>
        <a:lstStyle/>
        <a:p>
          <a:r>
            <a:rPr lang="fr-FR" sz="1000"/>
            <a:t>Non </a:t>
          </a:r>
          <a:r>
            <a:rPr lang="fr-FR" sz="1000" err="1"/>
            <a:t>parametric</a:t>
          </a:r>
          <a:r>
            <a:rPr lang="fr-FR" sz="1000"/>
            <a:t>: Mann-Whitney</a:t>
          </a:r>
        </a:p>
      </dgm:t>
    </dgm:pt>
    <dgm:pt modelId="{E3AA819E-2351-014C-82E8-3BD235515199}" type="parTrans" cxnId="{33BA0171-C31E-FF4B-A54B-11BB675C980A}">
      <dgm:prSet custT="1"/>
      <dgm:spPr/>
      <dgm:t>
        <a:bodyPr/>
        <a:lstStyle/>
        <a:p>
          <a:endParaRPr lang="fr-FR" sz="1000"/>
        </a:p>
      </dgm:t>
    </dgm:pt>
    <dgm:pt modelId="{39A7F02D-865F-594C-A43D-B3AD05A86771}" type="sibTrans" cxnId="{33BA0171-C31E-FF4B-A54B-11BB675C980A}">
      <dgm:prSet/>
      <dgm:spPr/>
      <dgm:t>
        <a:bodyPr/>
        <a:lstStyle/>
        <a:p>
          <a:endParaRPr lang="fr-FR" sz="1000"/>
        </a:p>
      </dgm:t>
    </dgm:pt>
    <dgm:pt modelId="{31F2FB93-D662-594F-99A7-9AFEAC58E61D}">
      <dgm:prSet custT="1"/>
      <dgm:spPr/>
      <dgm:t>
        <a:bodyPr/>
        <a:lstStyle/>
        <a:p>
          <a:r>
            <a:rPr lang="fr-FR" sz="1000" err="1"/>
            <a:t>T</a:t>
          </a:r>
          <a:r>
            <a:rPr lang="fr-FR" sz="1000"/>
            <a:t> </a:t>
          </a:r>
          <a:r>
            <a:rPr lang="fr-FR" sz="1000" err="1"/>
            <a:t>paired</a:t>
          </a:r>
          <a:endParaRPr lang="fr-FR" sz="1000"/>
        </a:p>
      </dgm:t>
    </dgm:pt>
    <dgm:pt modelId="{B7535D59-582F-4A48-87A7-3A2A6122EF09}" type="parTrans" cxnId="{AD49AC5B-7752-FE4A-A749-1FE3123CCAF2}">
      <dgm:prSet custT="1"/>
      <dgm:spPr/>
      <dgm:t>
        <a:bodyPr/>
        <a:lstStyle/>
        <a:p>
          <a:endParaRPr lang="fr-FR" sz="1000"/>
        </a:p>
      </dgm:t>
    </dgm:pt>
    <dgm:pt modelId="{AE399BAD-5CA4-9D4C-B094-DD96A855704D}" type="sibTrans" cxnId="{AD49AC5B-7752-FE4A-A749-1FE3123CCAF2}">
      <dgm:prSet/>
      <dgm:spPr/>
      <dgm:t>
        <a:bodyPr/>
        <a:lstStyle/>
        <a:p>
          <a:endParaRPr lang="fr-FR" sz="1000"/>
        </a:p>
      </dgm:t>
    </dgm:pt>
    <dgm:pt modelId="{02EDED75-D048-5C40-AFE2-476DBFC4A758}">
      <dgm:prSet custT="1"/>
      <dgm:spPr/>
      <dgm:t>
        <a:bodyPr/>
        <a:lstStyle/>
        <a:p>
          <a:r>
            <a:rPr lang="fr-FR" sz="1000" err="1"/>
            <a:t>Wilcoxon</a:t>
          </a:r>
          <a:endParaRPr lang="fr-FR" sz="1000"/>
        </a:p>
      </dgm:t>
    </dgm:pt>
    <dgm:pt modelId="{C3705167-4C5B-2A4B-AE53-BDA80168B0B5}" type="parTrans" cxnId="{4B937665-9566-6143-97B0-6CEE7D04C071}">
      <dgm:prSet custT="1"/>
      <dgm:spPr/>
      <dgm:t>
        <a:bodyPr/>
        <a:lstStyle/>
        <a:p>
          <a:endParaRPr lang="fr-FR" sz="1000"/>
        </a:p>
      </dgm:t>
    </dgm:pt>
    <dgm:pt modelId="{4D110936-9E21-DF46-A74F-36296F7BEF2C}" type="sibTrans" cxnId="{4B937665-9566-6143-97B0-6CEE7D04C071}">
      <dgm:prSet/>
      <dgm:spPr/>
      <dgm:t>
        <a:bodyPr/>
        <a:lstStyle/>
        <a:p>
          <a:endParaRPr lang="fr-FR" sz="1000"/>
        </a:p>
      </dgm:t>
    </dgm:pt>
    <dgm:pt modelId="{2A3FF80C-6536-0947-86DF-AA6DEA50298B}">
      <dgm:prSet custT="1"/>
      <dgm:spPr/>
      <dgm:t>
        <a:bodyPr/>
        <a:lstStyle/>
        <a:p>
          <a:r>
            <a:rPr lang="fr-FR" sz="1000"/>
            <a:t>Independent </a:t>
          </a:r>
          <a:r>
            <a:rPr lang="fr-FR" sz="1000" err="1"/>
            <a:t>samples</a:t>
          </a:r>
          <a:r>
            <a:rPr lang="fr-FR" sz="1000"/>
            <a:t> (not </a:t>
          </a:r>
          <a:r>
            <a:rPr lang="fr-FR" sz="1000" err="1"/>
            <a:t>paired</a:t>
          </a:r>
          <a:r>
            <a:rPr lang="fr-FR" sz="1000"/>
            <a:t>)</a:t>
          </a:r>
        </a:p>
      </dgm:t>
    </dgm:pt>
    <dgm:pt modelId="{1ADE21E7-1F37-C54B-8EAC-B561A6373078}" type="parTrans" cxnId="{D02946B8-B9D2-7F46-99DC-D15455EC9C80}">
      <dgm:prSet custT="1"/>
      <dgm:spPr/>
      <dgm:t>
        <a:bodyPr/>
        <a:lstStyle/>
        <a:p>
          <a:endParaRPr lang="fr-FR" sz="1000"/>
        </a:p>
      </dgm:t>
    </dgm:pt>
    <dgm:pt modelId="{6E7533F9-FE9D-DC49-91D1-2782521C8AD5}" type="sibTrans" cxnId="{D02946B8-B9D2-7F46-99DC-D15455EC9C80}">
      <dgm:prSet/>
      <dgm:spPr/>
      <dgm:t>
        <a:bodyPr/>
        <a:lstStyle/>
        <a:p>
          <a:endParaRPr lang="fr-FR" sz="1000"/>
        </a:p>
      </dgm:t>
    </dgm:pt>
    <dgm:pt modelId="{7563DD56-C8A8-5345-9344-17E881B2AF53}">
      <dgm:prSet custT="1"/>
      <dgm:spPr/>
      <dgm:t>
        <a:bodyPr/>
        <a:lstStyle/>
        <a:p>
          <a:r>
            <a:rPr lang="fr-FR" sz="1000" err="1"/>
            <a:t>Dependent</a:t>
          </a:r>
          <a:r>
            <a:rPr lang="fr-FR" sz="1000"/>
            <a:t> </a:t>
          </a:r>
          <a:r>
            <a:rPr lang="fr-FR" sz="1000" err="1"/>
            <a:t>samples</a:t>
          </a:r>
          <a:r>
            <a:rPr lang="fr-FR" sz="1000"/>
            <a:t> (</a:t>
          </a:r>
          <a:r>
            <a:rPr lang="fr-FR" sz="1000" err="1"/>
            <a:t>paired</a:t>
          </a:r>
          <a:r>
            <a:rPr lang="fr-FR" sz="1000"/>
            <a:t>)</a:t>
          </a:r>
        </a:p>
      </dgm:t>
    </dgm:pt>
    <dgm:pt modelId="{EB08DC17-7C15-BA42-96F2-C35E4404939A}" type="parTrans" cxnId="{9EA3A7F3-DAC6-6943-A330-35F45AA07D2B}">
      <dgm:prSet custT="1"/>
      <dgm:spPr/>
      <dgm:t>
        <a:bodyPr/>
        <a:lstStyle/>
        <a:p>
          <a:endParaRPr lang="fr-FR" sz="1000"/>
        </a:p>
      </dgm:t>
    </dgm:pt>
    <dgm:pt modelId="{08765909-9844-7D44-983A-4E75685CC42C}" type="sibTrans" cxnId="{9EA3A7F3-DAC6-6943-A330-35F45AA07D2B}">
      <dgm:prSet/>
      <dgm:spPr/>
      <dgm:t>
        <a:bodyPr/>
        <a:lstStyle/>
        <a:p>
          <a:endParaRPr lang="fr-FR" sz="1000"/>
        </a:p>
      </dgm:t>
    </dgm:pt>
    <dgm:pt modelId="{EE7F18F8-57AE-BC4C-8D55-31FEE194DE21}">
      <dgm:prSet custT="1"/>
      <dgm:spPr/>
      <dgm:t>
        <a:bodyPr/>
        <a:lstStyle/>
        <a:p>
          <a:r>
            <a:rPr lang="fr-FR" sz="1000"/>
            <a:t>One </a:t>
          </a:r>
          <a:r>
            <a:rPr lang="fr-FR" sz="1000" err="1"/>
            <a:t>independent</a:t>
          </a:r>
          <a:r>
            <a:rPr lang="fr-FR" sz="1000"/>
            <a:t> variable</a:t>
          </a:r>
        </a:p>
      </dgm:t>
    </dgm:pt>
    <dgm:pt modelId="{8B6F1FAD-2BF3-6D48-AA37-EA9F04F71DAC}" type="parTrans" cxnId="{DE088B75-E28D-8944-BFFD-895276D3A795}">
      <dgm:prSet custT="1"/>
      <dgm:spPr/>
      <dgm:t>
        <a:bodyPr/>
        <a:lstStyle/>
        <a:p>
          <a:endParaRPr lang="fr-FR" sz="1000"/>
        </a:p>
      </dgm:t>
    </dgm:pt>
    <dgm:pt modelId="{66E84916-86B0-DB4B-9815-9191072395DE}" type="sibTrans" cxnId="{DE088B75-E28D-8944-BFFD-895276D3A795}">
      <dgm:prSet/>
      <dgm:spPr/>
      <dgm:t>
        <a:bodyPr/>
        <a:lstStyle/>
        <a:p>
          <a:endParaRPr lang="fr-FR" sz="1000"/>
        </a:p>
      </dgm:t>
    </dgm:pt>
    <dgm:pt modelId="{384FB50E-CB32-6E4A-824A-6DE27B075F0A}">
      <dgm:prSet custT="1"/>
      <dgm:spPr/>
      <dgm:t>
        <a:bodyPr/>
        <a:lstStyle/>
        <a:p>
          <a:r>
            <a:rPr lang="fr-FR" sz="1000"/>
            <a:t>Multiple </a:t>
          </a:r>
          <a:r>
            <a:rPr lang="fr-FR" sz="1000" err="1"/>
            <a:t>independent</a:t>
          </a:r>
          <a:r>
            <a:rPr lang="fr-FR" sz="1000"/>
            <a:t> variables</a:t>
          </a:r>
        </a:p>
      </dgm:t>
    </dgm:pt>
    <dgm:pt modelId="{E1B77EB4-0D1A-AA42-978D-44092826D338}" type="parTrans" cxnId="{F04C091A-7638-584D-90D1-7E3A8A80C8A7}">
      <dgm:prSet custT="1"/>
      <dgm:spPr/>
      <dgm:t>
        <a:bodyPr/>
        <a:lstStyle/>
        <a:p>
          <a:endParaRPr lang="fr-FR" sz="1000"/>
        </a:p>
      </dgm:t>
    </dgm:pt>
    <dgm:pt modelId="{5CDB4A88-ACC9-EA47-97DE-A99D19FA2E51}" type="sibTrans" cxnId="{F04C091A-7638-584D-90D1-7E3A8A80C8A7}">
      <dgm:prSet/>
      <dgm:spPr/>
      <dgm:t>
        <a:bodyPr/>
        <a:lstStyle/>
        <a:p>
          <a:endParaRPr lang="fr-FR" sz="1000"/>
        </a:p>
      </dgm:t>
    </dgm:pt>
    <dgm:pt modelId="{4F223D70-1C5C-524C-B7F3-700B672F2AE7}">
      <dgm:prSet custT="1"/>
      <dgm:spPr/>
      <dgm:t>
        <a:bodyPr/>
        <a:lstStyle/>
        <a:p>
          <a:r>
            <a:rPr lang="fr-FR" sz="1000" err="1"/>
            <a:t>Factorial</a:t>
          </a:r>
          <a:r>
            <a:rPr lang="fr-FR" sz="1000"/>
            <a:t> ANOVA</a:t>
          </a:r>
        </a:p>
      </dgm:t>
    </dgm:pt>
    <dgm:pt modelId="{91E591BE-C169-FF4C-9B04-B914A334BE1A}" type="parTrans" cxnId="{0D8BD15D-F0AC-AB41-8123-96867C2E8D30}">
      <dgm:prSet custT="1"/>
      <dgm:spPr/>
      <dgm:t>
        <a:bodyPr/>
        <a:lstStyle/>
        <a:p>
          <a:endParaRPr lang="fr-FR" sz="1000"/>
        </a:p>
      </dgm:t>
    </dgm:pt>
    <dgm:pt modelId="{27D91877-137F-BC4A-A4E2-9FAF02AEF79D}" type="sibTrans" cxnId="{0D8BD15D-F0AC-AB41-8123-96867C2E8D30}">
      <dgm:prSet/>
      <dgm:spPr/>
      <dgm:t>
        <a:bodyPr/>
        <a:lstStyle/>
        <a:p>
          <a:endParaRPr lang="fr-FR" sz="1000"/>
        </a:p>
      </dgm:t>
    </dgm:pt>
    <dgm:pt modelId="{DAFE4940-AB89-1541-93E8-9A933610BBB2}">
      <dgm:prSet custT="1"/>
      <dgm:spPr/>
      <dgm:t>
        <a:bodyPr/>
        <a:lstStyle/>
        <a:p>
          <a:r>
            <a:rPr lang="fr-FR" sz="1000" err="1"/>
            <a:t>Parametric</a:t>
          </a:r>
          <a:r>
            <a:rPr lang="fr-FR" sz="1000"/>
            <a:t>: </a:t>
          </a:r>
          <a:r>
            <a:rPr lang="fr-FR" sz="1000" err="1"/>
            <a:t>Repeated</a:t>
          </a:r>
          <a:r>
            <a:rPr lang="fr-FR" sz="1000"/>
            <a:t> </a:t>
          </a:r>
          <a:r>
            <a:rPr lang="fr-FR" sz="1000" err="1"/>
            <a:t>measurements</a:t>
          </a:r>
          <a:endParaRPr lang="fr-FR" sz="1000"/>
        </a:p>
      </dgm:t>
    </dgm:pt>
    <dgm:pt modelId="{91E988A6-5F8E-BB42-99DE-D42B2FF78DE7}" type="parTrans" cxnId="{46DD1B42-7415-A94C-8C84-202E07E2702C}">
      <dgm:prSet custT="1"/>
      <dgm:spPr/>
      <dgm:t>
        <a:bodyPr/>
        <a:lstStyle/>
        <a:p>
          <a:endParaRPr lang="fr-FR" sz="1000"/>
        </a:p>
      </dgm:t>
    </dgm:pt>
    <dgm:pt modelId="{0458718C-5BC2-564F-9671-6276325561C1}" type="sibTrans" cxnId="{46DD1B42-7415-A94C-8C84-202E07E2702C}">
      <dgm:prSet/>
      <dgm:spPr/>
      <dgm:t>
        <a:bodyPr/>
        <a:lstStyle/>
        <a:p>
          <a:endParaRPr lang="fr-FR" sz="1000"/>
        </a:p>
      </dgm:t>
    </dgm:pt>
    <dgm:pt modelId="{F10F9E70-57FB-6A4C-AC80-EDEFE81002BB}">
      <dgm:prSet custT="1"/>
      <dgm:spPr/>
      <dgm:t>
        <a:bodyPr/>
        <a:lstStyle/>
        <a:p>
          <a:r>
            <a:rPr lang="fr-FR" sz="1000"/>
            <a:t>Non </a:t>
          </a:r>
          <a:r>
            <a:rPr lang="fr-FR" sz="1000" err="1"/>
            <a:t>parametric</a:t>
          </a:r>
          <a:r>
            <a:rPr lang="fr-FR" sz="1000"/>
            <a:t>: Friedman</a:t>
          </a:r>
        </a:p>
      </dgm:t>
    </dgm:pt>
    <dgm:pt modelId="{D4C7B474-1561-4C4F-A10D-9F97192567F0}" type="parTrans" cxnId="{12F53CA6-EABD-D943-9B42-4E510F43AB1E}">
      <dgm:prSet custT="1"/>
      <dgm:spPr/>
      <dgm:t>
        <a:bodyPr/>
        <a:lstStyle/>
        <a:p>
          <a:endParaRPr lang="fr-FR" sz="1000"/>
        </a:p>
      </dgm:t>
    </dgm:pt>
    <dgm:pt modelId="{32FC9422-C1CB-6146-B5F6-33B6C8B9005E}" type="sibTrans" cxnId="{12F53CA6-EABD-D943-9B42-4E510F43AB1E}">
      <dgm:prSet/>
      <dgm:spPr/>
      <dgm:t>
        <a:bodyPr/>
        <a:lstStyle/>
        <a:p>
          <a:endParaRPr lang="fr-FR" sz="1000"/>
        </a:p>
      </dgm:t>
    </dgm:pt>
    <dgm:pt modelId="{1AF9B0A1-2EB7-344C-8D08-4B6BD1734800}">
      <dgm:prSet custT="1"/>
      <dgm:spPr>
        <a:solidFill>
          <a:srgbClr val="F1D0C2"/>
        </a:solidFill>
      </dgm:spPr>
      <dgm:t>
        <a:bodyPr/>
        <a:lstStyle/>
        <a:p>
          <a:r>
            <a:rPr lang="fr-FR" sz="1000"/>
            <a:t>Independent </a:t>
          </a:r>
          <a:r>
            <a:rPr lang="fr-FR" sz="1000" err="1"/>
            <a:t>samples</a:t>
          </a:r>
          <a:r>
            <a:rPr lang="fr-FR" sz="1000"/>
            <a:t> (not </a:t>
          </a:r>
          <a:r>
            <a:rPr lang="fr-FR" sz="1000" err="1"/>
            <a:t>paired</a:t>
          </a:r>
          <a:r>
            <a:rPr lang="fr-FR" sz="1000"/>
            <a:t>)</a:t>
          </a:r>
        </a:p>
      </dgm:t>
    </dgm:pt>
    <dgm:pt modelId="{08D2C09B-A39A-B04B-A044-C055B3FF8293}" type="sibTrans" cxnId="{964FD75B-674E-DE40-A397-850F45AA1824}">
      <dgm:prSet/>
      <dgm:spPr/>
      <dgm:t>
        <a:bodyPr/>
        <a:lstStyle/>
        <a:p>
          <a:endParaRPr lang="fr-FR" sz="1000"/>
        </a:p>
      </dgm:t>
    </dgm:pt>
    <dgm:pt modelId="{16AD0424-CCD0-A34C-906F-DD8A8C7F3C1A}" type="parTrans" cxnId="{964FD75B-674E-DE40-A397-850F45AA1824}">
      <dgm:prSet custT="1"/>
      <dgm:spPr/>
      <dgm:t>
        <a:bodyPr/>
        <a:lstStyle/>
        <a:p>
          <a:endParaRPr lang="fr-FR" sz="1000"/>
        </a:p>
      </dgm:t>
    </dgm:pt>
    <dgm:pt modelId="{25113E27-7461-2544-9D43-A7CCDD68D3DB}">
      <dgm:prSet custT="1"/>
      <dgm:spPr/>
      <dgm:t>
        <a:bodyPr/>
        <a:lstStyle/>
        <a:p>
          <a:r>
            <a:rPr lang="fr-FR" sz="1000" err="1"/>
            <a:t>Parametric</a:t>
          </a:r>
          <a:r>
            <a:rPr lang="fr-FR" sz="1000"/>
            <a:t>: one-</a:t>
          </a:r>
          <a:r>
            <a:rPr lang="fr-FR" sz="1000" err="1"/>
            <a:t>way</a:t>
          </a:r>
          <a:r>
            <a:rPr lang="fr-FR" sz="1000"/>
            <a:t> ANOVA</a:t>
          </a:r>
        </a:p>
      </dgm:t>
    </dgm:pt>
    <dgm:pt modelId="{38FEBF3B-E5A2-2C47-AAE7-9B4B33C907AA}" type="parTrans" cxnId="{A8A1328D-8B8B-4540-8A22-34E0E0F1EB01}">
      <dgm:prSet/>
      <dgm:spPr/>
      <dgm:t>
        <a:bodyPr/>
        <a:lstStyle/>
        <a:p>
          <a:endParaRPr lang="fr-FR"/>
        </a:p>
      </dgm:t>
    </dgm:pt>
    <dgm:pt modelId="{E846F84E-1653-DC4A-AEBB-F70880833D1F}" type="sibTrans" cxnId="{A8A1328D-8B8B-4540-8A22-34E0E0F1EB01}">
      <dgm:prSet/>
      <dgm:spPr/>
      <dgm:t>
        <a:bodyPr/>
        <a:lstStyle/>
        <a:p>
          <a:endParaRPr lang="fr-FR"/>
        </a:p>
      </dgm:t>
    </dgm:pt>
    <dgm:pt modelId="{CE8C2CF5-D5EC-9E49-917E-EF173AC848CB}">
      <dgm:prSet custT="1"/>
      <dgm:spPr/>
      <dgm:t>
        <a:bodyPr/>
        <a:lstStyle/>
        <a:p>
          <a:r>
            <a:rPr lang="fr-FR" sz="1000"/>
            <a:t>Non </a:t>
          </a:r>
          <a:r>
            <a:rPr lang="fr-FR" sz="1000" err="1"/>
            <a:t>parametric</a:t>
          </a:r>
          <a:r>
            <a:rPr lang="fr-FR" sz="1000"/>
            <a:t>: </a:t>
          </a:r>
          <a:r>
            <a:rPr lang="fr-FR" sz="1000" err="1"/>
            <a:t>Kruskal</a:t>
          </a:r>
          <a:r>
            <a:rPr lang="fr-FR" sz="1000"/>
            <a:t>-Wallis</a:t>
          </a:r>
        </a:p>
      </dgm:t>
    </dgm:pt>
    <dgm:pt modelId="{B3C78B7C-9BE5-8240-8394-003607EBF99B}" type="parTrans" cxnId="{F261BE77-AE35-DA4D-AB15-6BA3D892DA35}">
      <dgm:prSet/>
      <dgm:spPr/>
      <dgm:t>
        <a:bodyPr/>
        <a:lstStyle/>
        <a:p>
          <a:endParaRPr lang="fr-FR"/>
        </a:p>
      </dgm:t>
    </dgm:pt>
    <dgm:pt modelId="{9EEA4194-8EE4-DE4F-91F8-CBAA30E6A4C9}" type="sibTrans" cxnId="{F261BE77-AE35-DA4D-AB15-6BA3D892DA35}">
      <dgm:prSet/>
      <dgm:spPr/>
      <dgm:t>
        <a:bodyPr/>
        <a:lstStyle/>
        <a:p>
          <a:endParaRPr lang="fr-FR"/>
        </a:p>
      </dgm:t>
    </dgm:pt>
    <dgm:pt modelId="{4BA65320-3850-E94F-B032-A8DD0D6C141B}" type="pres">
      <dgm:prSet presAssocID="{59A4A153-3D6C-B84C-8F58-2CE3FB5860C1}" presName="diagram" presStyleCnt="0">
        <dgm:presLayoutVars>
          <dgm:chPref val="1"/>
          <dgm:dir/>
          <dgm:animOne val="branch"/>
          <dgm:animLvl val="lvl"/>
          <dgm:resizeHandles val="exact"/>
        </dgm:presLayoutVars>
      </dgm:prSet>
      <dgm:spPr/>
    </dgm:pt>
    <dgm:pt modelId="{72E009D3-96AD-A74E-BCFB-8FB29CB7DA71}" type="pres">
      <dgm:prSet presAssocID="{5BD21104-E875-F743-BABF-41F28461B64F}" presName="root1" presStyleCnt="0"/>
      <dgm:spPr/>
    </dgm:pt>
    <dgm:pt modelId="{B3429BDE-0F19-C948-A35F-4FD55EC14DE2}" type="pres">
      <dgm:prSet presAssocID="{5BD21104-E875-F743-BABF-41F28461B64F}" presName="LevelOneTextNode" presStyleLbl="node0" presStyleIdx="0" presStyleCnt="1" custScaleX="91615" custScaleY="131007">
        <dgm:presLayoutVars>
          <dgm:chPref val="3"/>
        </dgm:presLayoutVars>
      </dgm:prSet>
      <dgm:spPr/>
    </dgm:pt>
    <dgm:pt modelId="{D545A113-1EE9-D743-82F9-1299FE7BC292}" type="pres">
      <dgm:prSet presAssocID="{5BD21104-E875-F743-BABF-41F28461B64F}" presName="level2hierChild" presStyleCnt="0"/>
      <dgm:spPr/>
    </dgm:pt>
    <dgm:pt modelId="{239C404D-A437-4F40-8054-8B203415C8C1}" type="pres">
      <dgm:prSet presAssocID="{D057FD57-4662-A749-9D0C-5DF0A0B81A51}" presName="conn2-1" presStyleLbl="parChTrans1D2" presStyleIdx="0" presStyleCnt="2"/>
      <dgm:spPr/>
    </dgm:pt>
    <dgm:pt modelId="{981B940C-5A5F-1C4F-BA83-7D98D99F4A8F}" type="pres">
      <dgm:prSet presAssocID="{D057FD57-4662-A749-9D0C-5DF0A0B81A51}" presName="connTx" presStyleLbl="parChTrans1D2" presStyleIdx="0" presStyleCnt="2"/>
      <dgm:spPr/>
    </dgm:pt>
    <dgm:pt modelId="{22484183-F222-DC45-8B36-44B65D824F98}" type="pres">
      <dgm:prSet presAssocID="{C28213AC-E160-AD4E-9477-88F0F145493E}" presName="root2" presStyleCnt="0"/>
      <dgm:spPr/>
    </dgm:pt>
    <dgm:pt modelId="{F52DBE61-BA86-094F-9169-0F56DCFDA6A0}" type="pres">
      <dgm:prSet presAssocID="{C28213AC-E160-AD4E-9477-88F0F145493E}" presName="LevelTwoTextNode" presStyleLbl="node2" presStyleIdx="0" presStyleCnt="2" custScaleX="147454">
        <dgm:presLayoutVars>
          <dgm:chPref val="3"/>
        </dgm:presLayoutVars>
      </dgm:prSet>
      <dgm:spPr/>
    </dgm:pt>
    <dgm:pt modelId="{66D6F3D1-047D-764B-8E46-412347CDE568}" type="pres">
      <dgm:prSet presAssocID="{C28213AC-E160-AD4E-9477-88F0F145493E}" presName="level3hierChild" presStyleCnt="0"/>
      <dgm:spPr/>
    </dgm:pt>
    <dgm:pt modelId="{C08A0C06-5268-0F42-A417-7D9E5F639DCA}" type="pres">
      <dgm:prSet presAssocID="{0E9AB014-4219-8F4E-B6E3-9AB80DCFE7A6}" presName="conn2-1" presStyleLbl="parChTrans1D3" presStyleIdx="0" presStyleCnt="2"/>
      <dgm:spPr/>
    </dgm:pt>
    <dgm:pt modelId="{0001487B-3D02-AE4B-8BFC-51746488F524}" type="pres">
      <dgm:prSet presAssocID="{0E9AB014-4219-8F4E-B6E3-9AB80DCFE7A6}" presName="connTx" presStyleLbl="parChTrans1D3" presStyleIdx="0" presStyleCnt="2"/>
      <dgm:spPr/>
    </dgm:pt>
    <dgm:pt modelId="{10B1B9EE-CF6D-F248-B002-1BD4F6E57725}" type="pres">
      <dgm:prSet presAssocID="{03CD79B8-9318-FA44-9BAF-3135A8042FD9}" presName="root2" presStyleCnt="0"/>
      <dgm:spPr/>
    </dgm:pt>
    <dgm:pt modelId="{7E130884-94E3-A840-AF19-2A74F0E32284}" type="pres">
      <dgm:prSet presAssocID="{03CD79B8-9318-FA44-9BAF-3135A8042FD9}" presName="LevelTwoTextNode" presStyleLbl="node3" presStyleIdx="0" presStyleCnt="2" custScaleX="181020">
        <dgm:presLayoutVars>
          <dgm:chPref val="3"/>
        </dgm:presLayoutVars>
      </dgm:prSet>
      <dgm:spPr/>
    </dgm:pt>
    <dgm:pt modelId="{4B775BD7-6B79-A349-B22B-00B55B99E15C}" type="pres">
      <dgm:prSet presAssocID="{03CD79B8-9318-FA44-9BAF-3135A8042FD9}" presName="level3hierChild" presStyleCnt="0"/>
      <dgm:spPr/>
    </dgm:pt>
    <dgm:pt modelId="{7F001504-6145-CA4A-9FAF-A27AAEC711C6}" type="pres">
      <dgm:prSet presAssocID="{93B1D895-7E52-A847-BE53-DC4454A983A6}" presName="conn2-1" presStyleLbl="parChTrans1D4" presStyleIdx="0" presStyleCnt="33"/>
      <dgm:spPr/>
    </dgm:pt>
    <dgm:pt modelId="{3FA04EDD-9DFA-8743-BFB2-9A85F2C29181}" type="pres">
      <dgm:prSet presAssocID="{93B1D895-7E52-A847-BE53-DC4454A983A6}" presName="connTx" presStyleLbl="parChTrans1D4" presStyleIdx="0" presStyleCnt="33"/>
      <dgm:spPr/>
    </dgm:pt>
    <dgm:pt modelId="{404EE067-9A7F-BD45-A90D-4D1BE8CF5E3E}" type="pres">
      <dgm:prSet presAssocID="{F37EDDB4-1ADC-C84E-ACBF-5C10F0E6940C}" presName="root2" presStyleCnt="0"/>
      <dgm:spPr/>
    </dgm:pt>
    <dgm:pt modelId="{0C2F04F9-E4B7-C249-A423-4B09C1057C97}" type="pres">
      <dgm:prSet presAssocID="{F37EDDB4-1ADC-C84E-ACBF-5C10F0E6940C}" presName="LevelTwoTextNode" presStyleLbl="node4" presStyleIdx="0" presStyleCnt="33" custScaleX="162735">
        <dgm:presLayoutVars>
          <dgm:chPref val="3"/>
        </dgm:presLayoutVars>
      </dgm:prSet>
      <dgm:spPr/>
    </dgm:pt>
    <dgm:pt modelId="{99BAF4A5-53A5-7F4D-9A97-D66B15D83AEE}" type="pres">
      <dgm:prSet presAssocID="{F37EDDB4-1ADC-C84E-ACBF-5C10F0E6940C}" presName="level3hierChild" presStyleCnt="0"/>
      <dgm:spPr/>
    </dgm:pt>
    <dgm:pt modelId="{0D8D9678-D663-054C-B64E-82B6DCE2DC99}" type="pres">
      <dgm:prSet presAssocID="{2F541B44-2035-6A4E-B0A5-D9F90A4D0311}" presName="conn2-1" presStyleLbl="parChTrans1D4" presStyleIdx="1" presStyleCnt="33"/>
      <dgm:spPr/>
    </dgm:pt>
    <dgm:pt modelId="{AF0A33A7-D676-124B-AB07-CBC7B4B6E89C}" type="pres">
      <dgm:prSet presAssocID="{2F541B44-2035-6A4E-B0A5-D9F90A4D0311}" presName="connTx" presStyleLbl="parChTrans1D4" presStyleIdx="1" presStyleCnt="33"/>
      <dgm:spPr/>
    </dgm:pt>
    <dgm:pt modelId="{1DD6C8AA-E3F4-C94D-AEA4-CFA33EB8EDD0}" type="pres">
      <dgm:prSet presAssocID="{5888B527-B6D9-3741-8EEF-6B569D75067C}" presName="root2" presStyleCnt="0"/>
      <dgm:spPr/>
    </dgm:pt>
    <dgm:pt modelId="{DB1BEA3A-0782-144D-9B3D-DE07566F3EB3}" type="pres">
      <dgm:prSet presAssocID="{5888B527-B6D9-3741-8EEF-6B569D75067C}" presName="LevelTwoTextNode" presStyleLbl="node4" presStyleIdx="1" presStyleCnt="33" custScaleX="140902">
        <dgm:presLayoutVars>
          <dgm:chPref val="3"/>
        </dgm:presLayoutVars>
      </dgm:prSet>
      <dgm:spPr/>
    </dgm:pt>
    <dgm:pt modelId="{1532FC66-FE1F-6047-B56C-2A8D5D768008}" type="pres">
      <dgm:prSet presAssocID="{5888B527-B6D9-3741-8EEF-6B569D75067C}" presName="level3hierChild" presStyleCnt="0"/>
      <dgm:spPr/>
    </dgm:pt>
    <dgm:pt modelId="{D50F80F9-0686-E241-9837-F28F34675D12}" type="pres">
      <dgm:prSet presAssocID="{56F90815-CB8A-8648-88AA-C06548CE8672}" presName="conn2-1" presStyleLbl="parChTrans1D4" presStyleIdx="2" presStyleCnt="33"/>
      <dgm:spPr/>
    </dgm:pt>
    <dgm:pt modelId="{F25A81F2-6B00-D542-9675-8BAAA5DDDA42}" type="pres">
      <dgm:prSet presAssocID="{56F90815-CB8A-8648-88AA-C06548CE8672}" presName="connTx" presStyleLbl="parChTrans1D4" presStyleIdx="2" presStyleCnt="33"/>
      <dgm:spPr/>
    </dgm:pt>
    <dgm:pt modelId="{07797EEC-4998-A146-8959-3FF2B16FD67A}" type="pres">
      <dgm:prSet presAssocID="{7784A8A0-1B9E-EA4F-8FAB-B316313DCBE2}" presName="root2" presStyleCnt="0"/>
      <dgm:spPr/>
    </dgm:pt>
    <dgm:pt modelId="{C58B19F8-02D4-4047-993C-FB166704210F}" type="pres">
      <dgm:prSet presAssocID="{7784A8A0-1B9E-EA4F-8FAB-B316313DCBE2}" presName="LevelTwoTextNode" presStyleLbl="node4" presStyleIdx="2" presStyleCnt="33" custScaleX="166445">
        <dgm:presLayoutVars>
          <dgm:chPref val="3"/>
        </dgm:presLayoutVars>
      </dgm:prSet>
      <dgm:spPr/>
    </dgm:pt>
    <dgm:pt modelId="{A18A06B3-DED0-C14E-8B81-4F76EE4B219D}" type="pres">
      <dgm:prSet presAssocID="{7784A8A0-1B9E-EA4F-8FAB-B316313DCBE2}" presName="level3hierChild" presStyleCnt="0"/>
      <dgm:spPr/>
    </dgm:pt>
    <dgm:pt modelId="{B6511343-CF1E-094C-8E3C-76FEFCEFD815}" type="pres">
      <dgm:prSet presAssocID="{87ACA9AA-1D8A-434A-9A17-53DAFC241F66}" presName="conn2-1" presStyleLbl="parChTrans1D4" presStyleIdx="3" presStyleCnt="33"/>
      <dgm:spPr/>
    </dgm:pt>
    <dgm:pt modelId="{56D07F7B-8174-CE4E-9A89-BEFBF825665D}" type="pres">
      <dgm:prSet presAssocID="{87ACA9AA-1D8A-434A-9A17-53DAFC241F66}" presName="connTx" presStyleLbl="parChTrans1D4" presStyleIdx="3" presStyleCnt="33"/>
      <dgm:spPr/>
    </dgm:pt>
    <dgm:pt modelId="{5261DE86-3C26-0745-8E86-C95B098E6A93}" type="pres">
      <dgm:prSet presAssocID="{874DFA51-D701-9C45-A0A1-6BD8FCD51454}" presName="root2" presStyleCnt="0"/>
      <dgm:spPr/>
    </dgm:pt>
    <dgm:pt modelId="{DE2C71E3-ED30-F64C-B0B4-7E5114BCBA73}" type="pres">
      <dgm:prSet presAssocID="{874DFA51-D701-9C45-A0A1-6BD8FCD51454}" presName="LevelTwoTextNode" presStyleLbl="node4" presStyleIdx="3" presStyleCnt="33" custScaleX="135612">
        <dgm:presLayoutVars>
          <dgm:chPref val="3"/>
        </dgm:presLayoutVars>
      </dgm:prSet>
      <dgm:spPr/>
    </dgm:pt>
    <dgm:pt modelId="{E0831A5A-32F6-D04D-935D-D01806F30579}" type="pres">
      <dgm:prSet presAssocID="{874DFA51-D701-9C45-A0A1-6BD8FCD51454}" presName="level3hierChild" presStyleCnt="0"/>
      <dgm:spPr/>
    </dgm:pt>
    <dgm:pt modelId="{0193F164-71DE-464F-9108-8349CE5C6321}" type="pres">
      <dgm:prSet presAssocID="{720C45E4-A4B9-F04C-97E7-20A184FBA181}" presName="conn2-1" presStyleLbl="parChTrans1D2" presStyleIdx="1" presStyleCnt="2"/>
      <dgm:spPr/>
    </dgm:pt>
    <dgm:pt modelId="{807783A3-CC32-E146-89E9-C562A59E87D0}" type="pres">
      <dgm:prSet presAssocID="{720C45E4-A4B9-F04C-97E7-20A184FBA181}" presName="connTx" presStyleLbl="parChTrans1D2" presStyleIdx="1" presStyleCnt="2"/>
      <dgm:spPr/>
    </dgm:pt>
    <dgm:pt modelId="{61A6DC87-7DE5-2446-9C76-1E022CF5F29C}" type="pres">
      <dgm:prSet presAssocID="{2EC7DB38-C692-D24A-B300-84870B993636}" presName="root2" presStyleCnt="0"/>
      <dgm:spPr/>
    </dgm:pt>
    <dgm:pt modelId="{9186EB5E-52F9-B34F-97AE-0BF41AB536D5}" type="pres">
      <dgm:prSet presAssocID="{2EC7DB38-C692-D24A-B300-84870B993636}" presName="LevelTwoTextNode" presStyleLbl="node2" presStyleIdx="1" presStyleCnt="2" custScaleX="145259" custScaleY="100722">
        <dgm:presLayoutVars>
          <dgm:chPref val="3"/>
        </dgm:presLayoutVars>
      </dgm:prSet>
      <dgm:spPr/>
    </dgm:pt>
    <dgm:pt modelId="{14991BD1-0623-9641-8934-564D247B0144}" type="pres">
      <dgm:prSet presAssocID="{2EC7DB38-C692-D24A-B300-84870B993636}" presName="level3hierChild" presStyleCnt="0"/>
      <dgm:spPr/>
    </dgm:pt>
    <dgm:pt modelId="{002C70FF-E8BB-1C40-A39E-581326A4CFCA}" type="pres">
      <dgm:prSet presAssocID="{79108688-E1B7-1242-894A-4B707D06BE94}" presName="conn2-1" presStyleLbl="parChTrans1D3" presStyleIdx="1" presStyleCnt="2"/>
      <dgm:spPr/>
    </dgm:pt>
    <dgm:pt modelId="{5FD9974E-CB9B-4A44-B78D-9CC512B0BB6C}" type="pres">
      <dgm:prSet presAssocID="{79108688-E1B7-1242-894A-4B707D06BE94}" presName="connTx" presStyleLbl="parChTrans1D3" presStyleIdx="1" presStyleCnt="2"/>
      <dgm:spPr/>
    </dgm:pt>
    <dgm:pt modelId="{6125F4A7-1290-694E-85AA-B4013717C895}" type="pres">
      <dgm:prSet presAssocID="{17DF0428-05AA-EF4B-B868-B4DA3850C5D3}" presName="root2" presStyleCnt="0"/>
      <dgm:spPr/>
    </dgm:pt>
    <dgm:pt modelId="{A54E4B66-0A7A-3846-B4CB-100C22CAC451}" type="pres">
      <dgm:prSet presAssocID="{17DF0428-05AA-EF4B-B868-B4DA3850C5D3}" presName="LevelTwoTextNode" presStyleLbl="node3" presStyleIdx="1" presStyleCnt="2" custScaleX="71189">
        <dgm:presLayoutVars>
          <dgm:chPref val="3"/>
        </dgm:presLayoutVars>
      </dgm:prSet>
      <dgm:spPr/>
    </dgm:pt>
    <dgm:pt modelId="{F01C7895-BB3D-8344-B474-D7C62F6B6F3C}" type="pres">
      <dgm:prSet presAssocID="{17DF0428-05AA-EF4B-B868-B4DA3850C5D3}" presName="level3hierChild" presStyleCnt="0"/>
      <dgm:spPr/>
    </dgm:pt>
    <dgm:pt modelId="{ADF07947-AD29-8B45-B9C4-1701E8764617}" type="pres">
      <dgm:prSet presAssocID="{232163BB-FB51-0F46-ABEA-AD57D606BA50}" presName="conn2-1" presStyleLbl="parChTrans1D4" presStyleIdx="4" presStyleCnt="33"/>
      <dgm:spPr/>
    </dgm:pt>
    <dgm:pt modelId="{4A6F2BE3-9EC2-AF44-885E-1AF402BBADF2}" type="pres">
      <dgm:prSet presAssocID="{232163BB-FB51-0F46-ABEA-AD57D606BA50}" presName="connTx" presStyleLbl="parChTrans1D4" presStyleIdx="4" presStyleCnt="33"/>
      <dgm:spPr/>
    </dgm:pt>
    <dgm:pt modelId="{FDCD81D9-FCB0-034D-AEA0-9CBD0B410359}" type="pres">
      <dgm:prSet presAssocID="{0A186DFD-9584-3747-9063-832264833A40}" presName="root2" presStyleCnt="0"/>
      <dgm:spPr/>
    </dgm:pt>
    <dgm:pt modelId="{8D09E1F5-6785-D04B-A3ED-B4A518ED6867}" type="pres">
      <dgm:prSet presAssocID="{0A186DFD-9584-3747-9063-832264833A40}" presName="LevelTwoTextNode" presStyleLbl="node4" presStyleIdx="4" presStyleCnt="33">
        <dgm:presLayoutVars>
          <dgm:chPref val="3"/>
        </dgm:presLayoutVars>
      </dgm:prSet>
      <dgm:spPr/>
    </dgm:pt>
    <dgm:pt modelId="{87CB74C0-7851-C84C-9DBF-D56F3139EFF4}" type="pres">
      <dgm:prSet presAssocID="{0A186DFD-9584-3747-9063-832264833A40}" presName="level3hierChild" presStyleCnt="0"/>
      <dgm:spPr/>
    </dgm:pt>
    <dgm:pt modelId="{FAA07D48-4A6A-5340-B051-750542A36CAD}" type="pres">
      <dgm:prSet presAssocID="{58D5BC9A-7C8F-154D-B1A0-AE0C63F75151}" presName="conn2-1" presStyleLbl="parChTrans1D4" presStyleIdx="5" presStyleCnt="33"/>
      <dgm:spPr/>
    </dgm:pt>
    <dgm:pt modelId="{5A61D68F-E6E2-C942-A743-17FDCFF58B48}" type="pres">
      <dgm:prSet presAssocID="{58D5BC9A-7C8F-154D-B1A0-AE0C63F75151}" presName="connTx" presStyleLbl="parChTrans1D4" presStyleIdx="5" presStyleCnt="33"/>
      <dgm:spPr/>
    </dgm:pt>
    <dgm:pt modelId="{70A4F03D-2396-3C4B-AF9A-D50DA224537A}" type="pres">
      <dgm:prSet presAssocID="{F9E3EEE2-2939-FF48-B68C-573DB6219BB3}" presName="root2" presStyleCnt="0"/>
      <dgm:spPr/>
    </dgm:pt>
    <dgm:pt modelId="{A35D3ABF-8258-4645-9B87-B7A0345C0F64}" type="pres">
      <dgm:prSet presAssocID="{F9E3EEE2-2939-FF48-B68C-573DB6219BB3}" presName="LevelTwoTextNode" presStyleLbl="node4" presStyleIdx="5" presStyleCnt="33">
        <dgm:presLayoutVars>
          <dgm:chPref val="3"/>
        </dgm:presLayoutVars>
      </dgm:prSet>
      <dgm:spPr/>
    </dgm:pt>
    <dgm:pt modelId="{28693CDB-B81D-3041-AABE-7B1AC8316506}" type="pres">
      <dgm:prSet presAssocID="{F9E3EEE2-2939-FF48-B68C-573DB6219BB3}" presName="level3hierChild" presStyleCnt="0"/>
      <dgm:spPr/>
    </dgm:pt>
    <dgm:pt modelId="{3B14A059-06E9-9F42-AAD4-67E58AF19810}" type="pres">
      <dgm:prSet presAssocID="{4A7BE0C5-8BCD-A740-83F2-7613E3DA7596}" presName="conn2-1" presStyleLbl="parChTrans1D4" presStyleIdx="6" presStyleCnt="33"/>
      <dgm:spPr/>
    </dgm:pt>
    <dgm:pt modelId="{14DE33C5-3DA5-D546-B415-6CCCEA166100}" type="pres">
      <dgm:prSet presAssocID="{4A7BE0C5-8BCD-A740-83F2-7613E3DA7596}" presName="connTx" presStyleLbl="parChTrans1D4" presStyleIdx="6" presStyleCnt="33"/>
      <dgm:spPr/>
    </dgm:pt>
    <dgm:pt modelId="{2720147C-3562-2648-9F96-D22D96713A8A}" type="pres">
      <dgm:prSet presAssocID="{DF3153AA-6300-174C-B8F7-A0415B8CD58A}" presName="root2" presStyleCnt="0"/>
      <dgm:spPr/>
    </dgm:pt>
    <dgm:pt modelId="{B45AD17F-52F5-1749-8D83-3E454D0B4993}" type="pres">
      <dgm:prSet presAssocID="{DF3153AA-6300-174C-B8F7-A0415B8CD58A}" presName="LevelTwoTextNode" presStyleLbl="node4" presStyleIdx="6" presStyleCnt="33">
        <dgm:presLayoutVars>
          <dgm:chPref val="3"/>
        </dgm:presLayoutVars>
      </dgm:prSet>
      <dgm:spPr/>
    </dgm:pt>
    <dgm:pt modelId="{13CE6A87-F961-9840-9F90-90C0DCB6D31D}" type="pres">
      <dgm:prSet presAssocID="{DF3153AA-6300-174C-B8F7-A0415B8CD58A}" presName="level3hierChild" presStyleCnt="0"/>
      <dgm:spPr/>
    </dgm:pt>
    <dgm:pt modelId="{CC9D48B9-E1AD-B04A-8242-0CCF86290E4F}" type="pres">
      <dgm:prSet presAssocID="{49A7A18E-A78E-CD44-84FD-A4904005D4FD}" presName="conn2-1" presStyleLbl="parChTrans1D4" presStyleIdx="7" presStyleCnt="33"/>
      <dgm:spPr/>
    </dgm:pt>
    <dgm:pt modelId="{01001DCF-18BA-EC4E-82CB-66C9DAA23833}" type="pres">
      <dgm:prSet presAssocID="{49A7A18E-A78E-CD44-84FD-A4904005D4FD}" presName="connTx" presStyleLbl="parChTrans1D4" presStyleIdx="7" presStyleCnt="33"/>
      <dgm:spPr/>
    </dgm:pt>
    <dgm:pt modelId="{1D95B442-2F00-9A4E-B616-E22134727673}" type="pres">
      <dgm:prSet presAssocID="{C231FEDA-836E-2E44-AE6E-1547E762403D}" presName="root2" presStyleCnt="0"/>
      <dgm:spPr/>
    </dgm:pt>
    <dgm:pt modelId="{6AF61AAF-7B49-AE41-991B-AC0E1EDA061D}" type="pres">
      <dgm:prSet presAssocID="{C231FEDA-836E-2E44-AE6E-1547E762403D}" presName="LevelTwoTextNode" presStyleLbl="node4" presStyleIdx="7" presStyleCnt="33" custScaleX="125381">
        <dgm:presLayoutVars>
          <dgm:chPref val="3"/>
        </dgm:presLayoutVars>
      </dgm:prSet>
      <dgm:spPr/>
    </dgm:pt>
    <dgm:pt modelId="{6AF28330-33B3-9840-AFF3-002C6017AED4}" type="pres">
      <dgm:prSet presAssocID="{C231FEDA-836E-2E44-AE6E-1547E762403D}" presName="level3hierChild" presStyleCnt="0"/>
      <dgm:spPr/>
    </dgm:pt>
    <dgm:pt modelId="{E036A76D-C2BD-8944-8C64-3ABB98031ED2}" type="pres">
      <dgm:prSet presAssocID="{F2837E1D-8747-6043-A96D-1F6C273DA752}" presName="conn2-1" presStyleLbl="parChTrans1D4" presStyleIdx="8" presStyleCnt="33"/>
      <dgm:spPr/>
    </dgm:pt>
    <dgm:pt modelId="{E218DEE0-90BC-3D4D-8B8C-992CB162D81B}" type="pres">
      <dgm:prSet presAssocID="{F2837E1D-8747-6043-A96D-1F6C273DA752}" presName="connTx" presStyleLbl="parChTrans1D4" presStyleIdx="8" presStyleCnt="33"/>
      <dgm:spPr/>
    </dgm:pt>
    <dgm:pt modelId="{348B6297-1D0B-4546-A56F-74D025180043}" type="pres">
      <dgm:prSet presAssocID="{03E15304-6FA4-D24C-A846-B286109877E8}" presName="root2" presStyleCnt="0"/>
      <dgm:spPr/>
    </dgm:pt>
    <dgm:pt modelId="{78A6968F-6D05-314B-B8F6-945EBCE8200E}" type="pres">
      <dgm:prSet presAssocID="{03E15304-6FA4-D24C-A846-B286109877E8}" presName="LevelTwoTextNode" presStyleLbl="node4" presStyleIdx="8" presStyleCnt="33" custScaleX="126511">
        <dgm:presLayoutVars>
          <dgm:chPref val="3"/>
        </dgm:presLayoutVars>
      </dgm:prSet>
      <dgm:spPr/>
    </dgm:pt>
    <dgm:pt modelId="{AEDB932E-F2C0-5B4B-8302-94352991A4F1}" type="pres">
      <dgm:prSet presAssocID="{03E15304-6FA4-D24C-A846-B286109877E8}" presName="level3hierChild" presStyleCnt="0"/>
      <dgm:spPr/>
    </dgm:pt>
    <dgm:pt modelId="{B29DF721-C851-064D-9FFF-92B7E3C94B24}" type="pres">
      <dgm:prSet presAssocID="{2F58DB07-B298-C343-8D51-BD6FBA33D5A6}" presName="conn2-1" presStyleLbl="parChTrans1D4" presStyleIdx="9" presStyleCnt="33"/>
      <dgm:spPr/>
    </dgm:pt>
    <dgm:pt modelId="{B3A85992-16B0-1043-A934-F773987218E4}" type="pres">
      <dgm:prSet presAssocID="{2F58DB07-B298-C343-8D51-BD6FBA33D5A6}" presName="connTx" presStyleLbl="parChTrans1D4" presStyleIdx="9" presStyleCnt="33"/>
      <dgm:spPr/>
    </dgm:pt>
    <dgm:pt modelId="{3A2BBFBA-A749-6642-A27C-218EFC581758}" type="pres">
      <dgm:prSet presAssocID="{53C0378C-BBC1-3C45-8DAD-81F0BB90F45B}" presName="root2" presStyleCnt="0"/>
      <dgm:spPr/>
    </dgm:pt>
    <dgm:pt modelId="{1DF7AB94-3E2B-D843-8642-0E0A6C07EC09}" type="pres">
      <dgm:prSet presAssocID="{53C0378C-BBC1-3C45-8DAD-81F0BB90F45B}" presName="LevelTwoTextNode" presStyleLbl="node4" presStyleIdx="9" presStyleCnt="33" custScaleX="226181">
        <dgm:presLayoutVars>
          <dgm:chPref val="3"/>
        </dgm:presLayoutVars>
      </dgm:prSet>
      <dgm:spPr/>
    </dgm:pt>
    <dgm:pt modelId="{754FB661-23E6-8C46-A865-ED9EF8F8B1F1}" type="pres">
      <dgm:prSet presAssocID="{53C0378C-BBC1-3C45-8DAD-81F0BB90F45B}" presName="level3hierChild" presStyleCnt="0"/>
      <dgm:spPr/>
    </dgm:pt>
    <dgm:pt modelId="{137E6AB6-2577-3444-9FB6-EC28C5B40A45}" type="pres">
      <dgm:prSet presAssocID="{00CF7507-DC31-4A4A-8C0D-1531BCE9061B}" presName="conn2-1" presStyleLbl="parChTrans1D4" presStyleIdx="10" presStyleCnt="33"/>
      <dgm:spPr/>
    </dgm:pt>
    <dgm:pt modelId="{476E10FB-FDB5-274F-84A1-E414DD8B6DBC}" type="pres">
      <dgm:prSet presAssocID="{00CF7507-DC31-4A4A-8C0D-1531BCE9061B}" presName="connTx" presStyleLbl="parChTrans1D4" presStyleIdx="10" presStyleCnt="33"/>
      <dgm:spPr/>
    </dgm:pt>
    <dgm:pt modelId="{45AA8A72-7ACD-1745-8BD6-866338D405C6}" type="pres">
      <dgm:prSet presAssocID="{A121F1A2-0B5D-864B-8F92-9B3804DF706D}" presName="root2" presStyleCnt="0"/>
      <dgm:spPr/>
    </dgm:pt>
    <dgm:pt modelId="{14E46865-1B36-324F-834B-D4329483EC68}" type="pres">
      <dgm:prSet presAssocID="{A121F1A2-0B5D-864B-8F92-9B3804DF706D}" presName="LevelTwoTextNode" presStyleLbl="node4" presStyleIdx="10" presStyleCnt="33" custScaleX="228742">
        <dgm:presLayoutVars>
          <dgm:chPref val="3"/>
        </dgm:presLayoutVars>
      </dgm:prSet>
      <dgm:spPr/>
    </dgm:pt>
    <dgm:pt modelId="{F23484DC-0B88-1642-9C27-75784053D804}" type="pres">
      <dgm:prSet presAssocID="{A121F1A2-0B5D-864B-8F92-9B3804DF706D}" presName="level3hierChild" presStyleCnt="0"/>
      <dgm:spPr/>
    </dgm:pt>
    <dgm:pt modelId="{65644F33-F097-5444-B95E-686828581D1B}" type="pres">
      <dgm:prSet presAssocID="{34CBD2FD-CC04-0E43-BA9F-8411BF1F9047}" presName="conn2-1" presStyleLbl="parChTrans1D4" presStyleIdx="11" presStyleCnt="33"/>
      <dgm:spPr/>
    </dgm:pt>
    <dgm:pt modelId="{78B7E440-184D-FD4A-B6CB-750745BF436D}" type="pres">
      <dgm:prSet presAssocID="{34CBD2FD-CC04-0E43-BA9F-8411BF1F9047}" presName="connTx" presStyleLbl="parChTrans1D4" presStyleIdx="11" presStyleCnt="33"/>
      <dgm:spPr/>
    </dgm:pt>
    <dgm:pt modelId="{386B305A-7094-2C45-80ED-60D8D2247410}" type="pres">
      <dgm:prSet presAssocID="{48603AF9-1B64-694D-8928-5B1503281F05}" presName="root2" presStyleCnt="0"/>
      <dgm:spPr/>
    </dgm:pt>
    <dgm:pt modelId="{D33B048F-A091-8446-ACA2-B55EC20FB939}" type="pres">
      <dgm:prSet presAssocID="{48603AF9-1B64-694D-8928-5B1503281F05}" presName="LevelTwoTextNode" presStyleLbl="node4" presStyleIdx="11" presStyleCnt="33" custScaleX="145000">
        <dgm:presLayoutVars>
          <dgm:chPref val="3"/>
        </dgm:presLayoutVars>
      </dgm:prSet>
      <dgm:spPr/>
    </dgm:pt>
    <dgm:pt modelId="{A80F7406-1CBE-6C4A-8677-4BFFD1AAA9D1}" type="pres">
      <dgm:prSet presAssocID="{48603AF9-1B64-694D-8928-5B1503281F05}" presName="level3hierChild" presStyleCnt="0"/>
      <dgm:spPr/>
    </dgm:pt>
    <dgm:pt modelId="{9C938E65-308B-C644-9FEE-8A8B84BCE81A}" type="pres">
      <dgm:prSet presAssocID="{CA709C4B-982E-4340-A6C7-AE9885088A0C}" presName="conn2-1" presStyleLbl="parChTrans1D4" presStyleIdx="12" presStyleCnt="33"/>
      <dgm:spPr/>
    </dgm:pt>
    <dgm:pt modelId="{AB937ED8-CD47-5B46-B9AD-053F76BB1015}" type="pres">
      <dgm:prSet presAssocID="{CA709C4B-982E-4340-A6C7-AE9885088A0C}" presName="connTx" presStyleLbl="parChTrans1D4" presStyleIdx="12" presStyleCnt="33"/>
      <dgm:spPr/>
    </dgm:pt>
    <dgm:pt modelId="{5479757F-EAA0-DA4A-B372-87553D6D4874}" type="pres">
      <dgm:prSet presAssocID="{AF752DD5-0682-5542-BE46-F7C304D6CE1A}" presName="root2" presStyleCnt="0"/>
      <dgm:spPr/>
    </dgm:pt>
    <dgm:pt modelId="{71A69714-10C7-994F-98A5-CEA789E78D11}" type="pres">
      <dgm:prSet presAssocID="{AF752DD5-0682-5542-BE46-F7C304D6CE1A}" presName="LevelTwoTextNode" presStyleLbl="node4" presStyleIdx="12" presStyleCnt="33">
        <dgm:presLayoutVars>
          <dgm:chPref val="3"/>
        </dgm:presLayoutVars>
      </dgm:prSet>
      <dgm:spPr/>
    </dgm:pt>
    <dgm:pt modelId="{83090203-6085-D044-87C9-B6CAFF5309BB}" type="pres">
      <dgm:prSet presAssocID="{AF752DD5-0682-5542-BE46-F7C304D6CE1A}" presName="level3hierChild" presStyleCnt="0"/>
      <dgm:spPr/>
    </dgm:pt>
    <dgm:pt modelId="{AE26187B-DE8A-1446-B8F7-FE0D582FAE13}" type="pres">
      <dgm:prSet presAssocID="{1E5D8040-0E61-5242-9B69-AC8E5E60B343}" presName="conn2-1" presStyleLbl="parChTrans1D4" presStyleIdx="13" presStyleCnt="33"/>
      <dgm:spPr/>
    </dgm:pt>
    <dgm:pt modelId="{09D1A092-E41A-1B46-9C90-D2C050A1A2E0}" type="pres">
      <dgm:prSet presAssocID="{1E5D8040-0E61-5242-9B69-AC8E5E60B343}" presName="connTx" presStyleLbl="parChTrans1D4" presStyleIdx="13" presStyleCnt="33"/>
      <dgm:spPr/>
    </dgm:pt>
    <dgm:pt modelId="{3B7A3A39-5EB4-8B44-AD51-008AAC718F74}" type="pres">
      <dgm:prSet presAssocID="{663D099A-B430-AA44-B12F-3556B2828FCB}" presName="root2" presStyleCnt="0"/>
      <dgm:spPr/>
    </dgm:pt>
    <dgm:pt modelId="{694CA9BE-907A-2A4D-ABAB-ACF5B530E47F}" type="pres">
      <dgm:prSet presAssocID="{663D099A-B430-AA44-B12F-3556B2828FCB}" presName="LevelTwoTextNode" presStyleLbl="node4" presStyleIdx="13" presStyleCnt="33">
        <dgm:presLayoutVars>
          <dgm:chPref val="3"/>
        </dgm:presLayoutVars>
      </dgm:prSet>
      <dgm:spPr/>
    </dgm:pt>
    <dgm:pt modelId="{7817D784-F21A-8741-8FBB-CEFB2E358ACD}" type="pres">
      <dgm:prSet presAssocID="{663D099A-B430-AA44-B12F-3556B2828FCB}" presName="level3hierChild" presStyleCnt="0"/>
      <dgm:spPr/>
    </dgm:pt>
    <dgm:pt modelId="{805074A0-613D-4648-B731-9A3E349B6301}" type="pres">
      <dgm:prSet presAssocID="{BA4CA363-9897-BF4D-8F8C-3D1B14CD56C2}" presName="conn2-1" presStyleLbl="parChTrans1D4" presStyleIdx="14" presStyleCnt="33"/>
      <dgm:spPr/>
    </dgm:pt>
    <dgm:pt modelId="{1338B4A4-E284-1342-9090-72DF773C5B32}" type="pres">
      <dgm:prSet presAssocID="{BA4CA363-9897-BF4D-8F8C-3D1B14CD56C2}" presName="connTx" presStyleLbl="parChTrans1D4" presStyleIdx="14" presStyleCnt="33"/>
      <dgm:spPr/>
    </dgm:pt>
    <dgm:pt modelId="{03F9C6B2-E3AD-4F45-AA16-38D05CF674F5}" type="pres">
      <dgm:prSet presAssocID="{3186C2A7-5EFC-A243-B419-9A712DC63449}" presName="root2" presStyleCnt="0"/>
      <dgm:spPr/>
    </dgm:pt>
    <dgm:pt modelId="{4E971626-E75D-EB4D-A38E-0B77F66A6F2C}" type="pres">
      <dgm:prSet presAssocID="{3186C2A7-5EFC-A243-B419-9A712DC63449}" presName="LevelTwoTextNode" presStyleLbl="node4" presStyleIdx="14" presStyleCnt="33">
        <dgm:presLayoutVars>
          <dgm:chPref val="3"/>
        </dgm:presLayoutVars>
      </dgm:prSet>
      <dgm:spPr/>
    </dgm:pt>
    <dgm:pt modelId="{2934FF48-E265-7E41-9B2B-C44EA6D640D5}" type="pres">
      <dgm:prSet presAssocID="{3186C2A7-5EFC-A243-B419-9A712DC63449}" presName="level3hierChild" presStyleCnt="0"/>
      <dgm:spPr/>
    </dgm:pt>
    <dgm:pt modelId="{378DC0CF-EECB-5E46-B928-0E2171177785}" type="pres">
      <dgm:prSet presAssocID="{5217529D-DCF7-8045-91C4-78740558D887}" presName="conn2-1" presStyleLbl="parChTrans1D4" presStyleIdx="15" presStyleCnt="33"/>
      <dgm:spPr/>
    </dgm:pt>
    <dgm:pt modelId="{9637BC8E-413F-B34C-816C-5B8BDBF80E23}" type="pres">
      <dgm:prSet presAssocID="{5217529D-DCF7-8045-91C4-78740558D887}" presName="connTx" presStyleLbl="parChTrans1D4" presStyleIdx="15" presStyleCnt="33"/>
      <dgm:spPr/>
    </dgm:pt>
    <dgm:pt modelId="{FF77780A-417F-FF41-A99B-7A00E77D8A31}" type="pres">
      <dgm:prSet presAssocID="{7690F04C-A1E5-7C4D-84CC-044F130AF265}" presName="root2" presStyleCnt="0"/>
      <dgm:spPr/>
    </dgm:pt>
    <dgm:pt modelId="{ABC36F4F-B5D4-C249-949D-5C0E3483D903}" type="pres">
      <dgm:prSet presAssocID="{7690F04C-A1E5-7C4D-84CC-044F130AF265}" presName="LevelTwoTextNode" presStyleLbl="node4" presStyleIdx="15" presStyleCnt="33">
        <dgm:presLayoutVars>
          <dgm:chPref val="3"/>
        </dgm:presLayoutVars>
      </dgm:prSet>
      <dgm:spPr/>
    </dgm:pt>
    <dgm:pt modelId="{ED01B47A-070E-4B45-8EC1-DF5C6DAE17F3}" type="pres">
      <dgm:prSet presAssocID="{7690F04C-A1E5-7C4D-84CC-044F130AF265}" presName="level3hierChild" presStyleCnt="0"/>
      <dgm:spPr/>
    </dgm:pt>
    <dgm:pt modelId="{2483AD9C-DEBE-8247-A37F-43CF8938A82F}" type="pres">
      <dgm:prSet presAssocID="{ED86784C-11E1-C549-988B-7771BC3AEF0B}" presName="conn2-1" presStyleLbl="parChTrans1D4" presStyleIdx="16" presStyleCnt="33"/>
      <dgm:spPr/>
    </dgm:pt>
    <dgm:pt modelId="{60B0B0DF-27CA-D740-917D-718867FE28B6}" type="pres">
      <dgm:prSet presAssocID="{ED86784C-11E1-C549-988B-7771BC3AEF0B}" presName="connTx" presStyleLbl="parChTrans1D4" presStyleIdx="16" presStyleCnt="33"/>
      <dgm:spPr/>
    </dgm:pt>
    <dgm:pt modelId="{BC23A6B3-DEDE-9E4C-BFFF-369F8ADC9A36}" type="pres">
      <dgm:prSet presAssocID="{4E579E00-4EDD-454C-A792-B298FCAD9E58}" presName="root2" presStyleCnt="0"/>
      <dgm:spPr/>
    </dgm:pt>
    <dgm:pt modelId="{252001CC-D515-A54E-8EAF-B0A1A6514040}" type="pres">
      <dgm:prSet presAssocID="{4E579E00-4EDD-454C-A792-B298FCAD9E58}" presName="LevelTwoTextNode" presStyleLbl="node4" presStyleIdx="16" presStyleCnt="33">
        <dgm:presLayoutVars>
          <dgm:chPref val="3"/>
        </dgm:presLayoutVars>
      </dgm:prSet>
      <dgm:spPr/>
    </dgm:pt>
    <dgm:pt modelId="{F1F0EE53-EE1A-0A42-93DA-F361F4610D6E}" type="pres">
      <dgm:prSet presAssocID="{4E579E00-4EDD-454C-A792-B298FCAD9E58}" presName="level3hierChild" presStyleCnt="0"/>
      <dgm:spPr/>
    </dgm:pt>
    <dgm:pt modelId="{DEAB1EFC-C041-6845-996E-FAD2D30322E5}" type="pres">
      <dgm:prSet presAssocID="{16AD0424-CCD0-A34C-906F-DD8A8C7F3C1A}" presName="conn2-1" presStyleLbl="parChTrans1D4" presStyleIdx="17" presStyleCnt="33"/>
      <dgm:spPr/>
    </dgm:pt>
    <dgm:pt modelId="{EE83F0D5-74D8-C942-BAC9-18B0E2CD16CE}" type="pres">
      <dgm:prSet presAssocID="{16AD0424-CCD0-A34C-906F-DD8A8C7F3C1A}" presName="connTx" presStyleLbl="parChTrans1D4" presStyleIdx="17" presStyleCnt="33"/>
      <dgm:spPr/>
    </dgm:pt>
    <dgm:pt modelId="{082193F8-156A-E94A-8E8B-4FCE2493AEF1}" type="pres">
      <dgm:prSet presAssocID="{1AF9B0A1-2EB7-344C-8D08-4B6BD1734800}" presName="root2" presStyleCnt="0"/>
      <dgm:spPr/>
    </dgm:pt>
    <dgm:pt modelId="{8CA7B093-EACA-E348-BECB-4A36D6E86856}" type="pres">
      <dgm:prSet presAssocID="{1AF9B0A1-2EB7-344C-8D08-4B6BD1734800}" presName="LevelTwoTextNode" presStyleLbl="node4" presStyleIdx="17" presStyleCnt="33" custScaleX="209305">
        <dgm:presLayoutVars>
          <dgm:chPref val="3"/>
        </dgm:presLayoutVars>
      </dgm:prSet>
      <dgm:spPr/>
    </dgm:pt>
    <dgm:pt modelId="{C2D5901F-8E09-5A4E-8307-AF73BC3F4112}" type="pres">
      <dgm:prSet presAssocID="{1AF9B0A1-2EB7-344C-8D08-4B6BD1734800}" presName="level3hierChild" presStyleCnt="0"/>
      <dgm:spPr/>
    </dgm:pt>
    <dgm:pt modelId="{32CA03E3-0E8B-C345-81B7-D4A81D22518D}" type="pres">
      <dgm:prSet presAssocID="{370AF4C1-68E1-0347-BCA5-B92189322F2B}" presName="conn2-1" presStyleLbl="parChTrans1D4" presStyleIdx="18" presStyleCnt="33"/>
      <dgm:spPr/>
    </dgm:pt>
    <dgm:pt modelId="{96BD2395-93DA-E44F-BC39-E9A6A91AEB00}" type="pres">
      <dgm:prSet presAssocID="{370AF4C1-68E1-0347-BCA5-B92189322F2B}" presName="connTx" presStyleLbl="parChTrans1D4" presStyleIdx="18" presStyleCnt="33"/>
      <dgm:spPr/>
    </dgm:pt>
    <dgm:pt modelId="{2283BFD6-ABB8-634A-874E-5597B42A317B}" type="pres">
      <dgm:prSet presAssocID="{1838BB27-4F4D-1E4B-BC0F-FEA19F2117B3}" presName="root2" presStyleCnt="0"/>
      <dgm:spPr/>
    </dgm:pt>
    <dgm:pt modelId="{C92A5DE2-024C-4B48-9B9B-5DEDDF3D51EE}" type="pres">
      <dgm:prSet presAssocID="{1838BB27-4F4D-1E4B-BC0F-FEA19F2117B3}" presName="LevelTwoTextNode" presStyleLbl="node4" presStyleIdx="18" presStyleCnt="33" custScaleX="227268">
        <dgm:presLayoutVars>
          <dgm:chPref val="3"/>
        </dgm:presLayoutVars>
      </dgm:prSet>
      <dgm:spPr/>
    </dgm:pt>
    <dgm:pt modelId="{B589924D-D55C-4B44-8E3D-7E01DE6283A4}" type="pres">
      <dgm:prSet presAssocID="{1838BB27-4F4D-1E4B-BC0F-FEA19F2117B3}" presName="level3hierChild" presStyleCnt="0"/>
      <dgm:spPr/>
    </dgm:pt>
    <dgm:pt modelId="{33CB6F6C-D141-D743-9661-B85856D6B5F1}" type="pres">
      <dgm:prSet presAssocID="{E3AA819E-2351-014C-82E8-3BD235515199}" presName="conn2-1" presStyleLbl="parChTrans1D4" presStyleIdx="19" presStyleCnt="33"/>
      <dgm:spPr/>
    </dgm:pt>
    <dgm:pt modelId="{B55D1883-9B7C-2743-89FF-6EBF7BF69697}" type="pres">
      <dgm:prSet presAssocID="{E3AA819E-2351-014C-82E8-3BD235515199}" presName="connTx" presStyleLbl="parChTrans1D4" presStyleIdx="19" presStyleCnt="33"/>
      <dgm:spPr/>
    </dgm:pt>
    <dgm:pt modelId="{29F282D0-2225-5549-AE67-AAF77D13FD15}" type="pres">
      <dgm:prSet presAssocID="{9784B885-E0F6-864A-B123-D187D3F73211}" presName="root2" presStyleCnt="0"/>
      <dgm:spPr/>
    </dgm:pt>
    <dgm:pt modelId="{C0748336-97DB-EE43-AC00-3B2902215CA2}" type="pres">
      <dgm:prSet presAssocID="{9784B885-E0F6-864A-B123-D187D3F73211}" presName="LevelTwoTextNode" presStyleLbl="node4" presStyleIdx="19" presStyleCnt="33" custScaleX="252538">
        <dgm:presLayoutVars>
          <dgm:chPref val="3"/>
        </dgm:presLayoutVars>
      </dgm:prSet>
      <dgm:spPr/>
    </dgm:pt>
    <dgm:pt modelId="{57440A63-740A-4343-B08B-E6D0B3FFED8C}" type="pres">
      <dgm:prSet presAssocID="{9784B885-E0F6-864A-B123-D187D3F73211}" presName="level3hierChild" presStyleCnt="0"/>
      <dgm:spPr/>
    </dgm:pt>
    <dgm:pt modelId="{3B87B669-8E6A-9B44-8602-9CB69322CAA5}" type="pres">
      <dgm:prSet presAssocID="{E9B7AEC3-43E1-4C4E-AF00-2DDCABBE6A3C}" presName="conn2-1" presStyleLbl="parChTrans1D4" presStyleIdx="20" presStyleCnt="33"/>
      <dgm:spPr/>
    </dgm:pt>
    <dgm:pt modelId="{B7344088-3C17-CA44-AD39-F1CA34415350}" type="pres">
      <dgm:prSet presAssocID="{E9B7AEC3-43E1-4C4E-AF00-2DDCABBE6A3C}" presName="connTx" presStyleLbl="parChTrans1D4" presStyleIdx="20" presStyleCnt="33"/>
      <dgm:spPr/>
    </dgm:pt>
    <dgm:pt modelId="{E93394D4-68B5-CB41-BA19-1D60B4213B14}" type="pres">
      <dgm:prSet presAssocID="{EBB38851-3B30-724B-AAF4-2C2716D7EF1E}" presName="root2" presStyleCnt="0"/>
      <dgm:spPr/>
    </dgm:pt>
    <dgm:pt modelId="{02CC5272-5EA9-774A-AAB0-1F24968473E6}" type="pres">
      <dgm:prSet presAssocID="{EBB38851-3B30-724B-AAF4-2C2716D7EF1E}" presName="LevelTwoTextNode" presStyleLbl="node4" presStyleIdx="20" presStyleCnt="33" custScaleX="149424">
        <dgm:presLayoutVars>
          <dgm:chPref val="3"/>
        </dgm:presLayoutVars>
      </dgm:prSet>
      <dgm:spPr/>
    </dgm:pt>
    <dgm:pt modelId="{3475908D-89AF-F244-9AF2-4F70790CBDF9}" type="pres">
      <dgm:prSet presAssocID="{EBB38851-3B30-724B-AAF4-2C2716D7EF1E}" presName="level3hierChild" presStyleCnt="0"/>
      <dgm:spPr/>
    </dgm:pt>
    <dgm:pt modelId="{98FAB079-C19C-A541-BF7A-BDF2CA556C81}" type="pres">
      <dgm:prSet presAssocID="{B7535D59-582F-4A48-87A7-3A2A6122EF09}" presName="conn2-1" presStyleLbl="parChTrans1D4" presStyleIdx="21" presStyleCnt="33"/>
      <dgm:spPr/>
    </dgm:pt>
    <dgm:pt modelId="{E3A2A2E2-9532-5D47-BBB6-FEB3A9048E7F}" type="pres">
      <dgm:prSet presAssocID="{B7535D59-582F-4A48-87A7-3A2A6122EF09}" presName="connTx" presStyleLbl="parChTrans1D4" presStyleIdx="21" presStyleCnt="33"/>
      <dgm:spPr/>
    </dgm:pt>
    <dgm:pt modelId="{553BB1D9-ED8D-1A42-91DB-33AB16AD759A}" type="pres">
      <dgm:prSet presAssocID="{31F2FB93-D662-594F-99A7-9AFEAC58E61D}" presName="root2" presStyleCnt="0"/>
      <dgm:spPr/>
    </dgm:pt>
    <dgm:pt modelId="{95FA972B-F094-F846-9455-129F47F148DF}" type="pres">
      <dgm:prSet presAssocID="{31F2FB93-D662-594F-99A7-9AFEAC58E61D}" presName="LevelTwoTextNode" presStyleLbl="node4" presStyleIdx="21" presStyleCnt="33">
        <dgm:presLayoutVars>
          <dgm:chPref val="3"/>
        </dgm:presLayoutVars>
      </dgm:prSet>
      <dgm:spPr/>
    </dgm:pt>
    <dgm:pt modelId="{72D52192-DCED-1749-9436-145B1B7324A9}" type="pres">
      <dgm:prSet presAssocID="{31F2FB93-D662-594F-99A7-9AFEAC58E61D}" presName="level3hierChild" presStyleCnt="0"/>
      <dgm:spPr/>
    </dgm:pt>
    <dgm:pt modelId="{0EE05294-156E-E34E-9129-97949B163EF0}" type="pres">
      <dgm:prSet presAssocID="{C3705167-4C5B-2A4B-AE53-BDA80168B0B5}" presName="conn2-1" presStyleLbl="parChTrans1D4" presStyleIdx="22" presStyleCnt="33"/>
      <dgm:spPr/>
    </dgm:pt>
    <dgm:pt modelId="{992C4F4E-164D-D54E-8F4E-966A19C74235}" type="pres">
      <dgm:prSet presAssocID="{C3705167-4C5B-2A4B-AE53-BDA80168B0B5}" presName="connTx" presStyleLbl="parChTrans1D4" presStyleIdx="22" presStyleCnt="33"/>
      <dgm:spPr/>
    </dgm:pt>
    <dgm:pt modelId="{64B5B2DF-3B8F-7C4C-9966-067DC10F4999}" type="pres">
      <dgm:prSet presAssocID="{02EDED75-D048-5C40-AFE2-476DBFC4A758}" presName="root2" presStyleCnt="0"/>
      <dgm:spPr/>
    </dgm:pt>
    <dgm:pt modelId="{7A35C859-63CB-6745-A50F-303632311111}" type="pres">
      <dgm:prSet presAssocID="{02EDED75-D048-5C40-AFE2-476DBFC4A758}" presName="LevelTwoTextNode" presStyleLbl="node4" presStyleIdx="22" presStyleCnt="33">
        <dgm:presLayoutVars>
          <dgm:chPref val="3"/>
        </dgm:presLayoutVars>
      </dgm:prSet>
      <dgm:spPr/>
    </dgm:pt>
    <dgm:pt modelId="{4C83E8FF-BDB9-1F4B-A3F6-54D9CE2C61AF}" type="pres">
      <dgm:prSet presAssocID="{02EDED75-D048-5C40-AFE2-476DBFC4A758}" presName="level3hierChild" presStyleCnt="0"/>
      <dgm:spPr/>
    </dgm:pt>
    <dgm:pt modelId="{E4F31DF7-2949-F74C-A9C3-C743E9CAC9D3}" type="pres">
      <dgm:prSet presAssocID="{414DFA57-E164-AC4D-891D-7CDAFA1C4D0A}" presName="conn2-1" presStyleLbl="parChTrans1D4" presStyleIdx="23" presStyleCnt="33"/>
      <dgm:spPr/>
    </dgm:pt>
    <dgm:pt modelId="{102C346C-90F7-804D-B16C-21F2E08D410B}" type="pres">
      <dgm:prSet presAssocID="{414DFA57-E164-AC4D-891D-7CDAFA1C4D0A}" presName="connTx" presStyleLbl="parChTrans1D4" presStyleIdx="23" presStyleCnt="33"/>
      <dgm:spPr/>
    </dgm:pt>
    <dgm:pt modelId="{C0834C0F-643D-EC43-8509-A989EEA9CC5C}" type="pres">
      <dgm:prSet presAssocID="{7DBDA30E-556C-A44F-B878-534EE7128E20}" presName="root2" presStyleCnt="0"/>
      <dgm:spPr/>
    </dgm:pt>
    <dgm:pt modelId="{58746533-F76A-CB41-B91C-FEEE555FAAD0}" type="pres">
      <dgm:prSet presAssocID="{7DBDA30E-556C-A44F-B878-534EE7128E20}" presName="LevelTwoTextNode" presStyleLbl="node4" presStyleIdx="23" presStyleCnt="33">
        <dgm:presLayoutVars>
          <dgm:chPref val="3"/>
        </dgm:presLayoutVars>
      </dgm:prSet>
      <dgm:spPr/>
    </dgm:pt>
    <dgm:pt modelId="{C5F1F7A2-EDFC-734A-8E2C-4598C8DEB7CD}" type="pres">
      <dgm:prSet presAssocID="{7DBDA30E-556C-A44F-B878-534EE7128E20}" presName="level3hierChild" presStyleCnt="0"/>
      <dgm:spPr/>
    </dgm:pt>
    <dgm:pt modelId="{CF1EDAEE-D222-E043-AE77-2462AFFEC04B}" type="pres">
      <dgm:prSet presAssocID="{1ADE21E7-1F37-C54B-8EAC-B561A6373078}" presName="conn2-1" presStyleLbl="parChTrans1D4" presStyleIdx="24" presStyleCnt="33"/>
      <dgm:spPr/>
    </dgm:pt>
    <dgm:pt modelId="{3685E177-DCA5-A544-93F5-8DA106E716F1}" type="pres">
      <dgm:prSet presAssocID="{1ADE21E7-1F37-C54B-8EAC-B561A6373078}" presName="connTx" presStyleLbl="parChTrans1D4" presStyleIdx="24" presStyleCnt="33"/>
      <dgm:spPr/>
    </dgm:pt>
    <dgm:pt modelId="{CD820635-9358-6D48-9149-D34118C9DAC9}" type="pres">
      <dgm:prSet presAssocID="{2A3FF80C-6536-0947-86DF-AA6DEA50298B}" presName="root2" presStyleCnt="0"/>
      <dgm:spPr/>
    </dgm:pt>
    <dgm:pt modelId="{E799ECC0-7DFD-C24B-A10F-3E30C543DB14}" type="pres">
      <dgm:prSet presAssocID="{2A3FF80C-6536-0947-86DF-AA6DEA50298B}" presName="LevelTwoTextNode" presStyleLbl="node4" presStyleIdx="24" presStyleCnt="33" custScaleX="163154">
        <dgm:presLayoutVars>
          <dgm:chPref val="3"/>
        </dgm:presLayoutVars>
      </dgm:prSet>
      <dgm:spPr/>
    </dgm:pt>
    <dgm:pt modelId="{5B94E960-E524-1D40-9F4A-E328B32F8587}" type="pres">
      <dgm:prSet presAssocID="{2A3FF80C-6536-0947-86DF-AA6DEA50298B}" presName="level3hierChild" presStyleCnt="0"/>
      <dgm:spPr/>
    </dgm:pt>
    <dgm:pt modelId="{8FF85891-9DAF-4F48-876B-1C392B6291AA}" type="pres">
      <dgm:prSet presAssocID="{8B6F1FAD-2BF3-6D48-AA37-EA9F04F71DAC}" presName="conn2-1" presStyleLbl="parChTrans1D4" presStyleIdx="25" presStyleCnt="33"/>
      <dgm:spPr/>
    </dgm:pt>
    <dgm:pt modelId="{FFA99E06-B212-FC48-BB25-B5A1717CF8A4}" type="pres">
      <dgm:prSet presAssocID="{8B6F1FAD-2BF3-6D48-AA37-EA9F04F71DAC}" presName="connTx" presStyleLbl="parChTrans1D4" presStyleIdx="25" presStyleCnt="33"/>
      <dgm:spPr/>
    </dgm:pt>
    <dgm:pt modelId="{E2EF2612-DE09-2D40-8815-56996868F32C}" type="pres">
      <dgm:prSet presAssocID="{EE7F18F8-57AE-BC4C-8D55-31FEE194DE21}" presName="root2" presStyleCnt="0"/>
      <dgm:spPr/>
    </dgm:pt>
    <dgm:pt modelId="{02AF9A74-C902-DC4F-B102-E284E948AF2F}" type="pres">
      <dgm:prSet presAssocID="{EE7F18F8-57AE-BC4C-8D55-31FEE194DE21}" presName="LevelTwoTextNode" presStyleLbl="node4" presStyleIdx="25" presStyleCnt="33" custScaleX="145906">
        <dgm:presLayoutVars>
          <dgm:chPref val="3"/>
        </dgm:presLayoutVars>
      </dgm:prSet>
      <dgm:spPr/>
    </dgm:pt>
    <dgm:pt modelId="{FA5FCE6C-4241-864A-B3C1-06FB30AD3301}" type="pres">
      <dgm:prSet presAssocID="{EE7F18F8-57AE-BC4C-8D55-31FEE194DE21}" presName="level3hierChild" presStyleCnt="0"/>
      <dgm:spPr/>
    </dgm:pt>
    <dgm:pt modelId="{CDF97DAB-7EA0-414B-8509-1BB3B2434104}" type="pres">
      <dgm:prSet presAssocID="{38FEBF3B-E5A2-2C47-AAE7-9B4B33C907AA}" presName="conn2-1" presStyleLbl="parChTrans1D4" presStyleIdx="26" presStyleCnt="33"/>
      <dgm:spPr/>
    </dgm:pt>
    <dgm:pt modelId="{9511B46F-E25C-594C-A596-B1A1D16E34A4}" type="pres">
      <dgm:prSet presAssocID="{38FEBF3B-E5A2-2C47-AAE7-9B4B33C907AA}" presName="connTx" presStyleLbl="parChTrans1D4" presStyleIdx="26" presStyleCnt="33"/>
      <dgm:spPr/>
    </dgm:pt>
    <dgm:pt modelId="{EE767A88-2ACB-A343-8F25-88A4E710197A}" type="pres">
      <dgm:prSet presAssocID="{25113E27-7461-2544-9D43-A7CCDD68D3DB}" presName="root2" presStyleCnt="0"/>
      <dgm:spPr/>
    </dgm:pt>
    <dgm:pt modelId="{64AA6437-D1B7-E14F-A5F0-3B7DB9611EBE}" type="pres">
      <dgm:prSet presAssocID="{25113E27-7461-2544-9D43-A7CCDD68D3DB}" presName="LevelTwoTextNode" presStyleLbl="node4" presStyleIdx="26" presStyleCnt="33" custScaleX="254891">
        <dgm:presLayoutVars>
          <dgm:chPref val="3"/>
        </dgm:presLayoutVars>
      </dgm:prSet>
      <dgm:spPr/>
    </dgm:pt>
    <dgm:pt modelId="{E4E7A758-2FE9-5B49-87BB-B535F684C3E9}" type="pres">
      <dgm:prSet presAssocID="{25113E27-7461-2544-9D43-A7CCDD68D3DB}" presName="level3hierChild" presStyleCnt="0"/>
      <dgm:spPr/>
    </dgm:pt>
    <dgm:pt modelId="{51C3FDD9-3198-F744-9EFE-2D41DC4DE4F8}" type="pres">
      <dgm:prSet presAssocID="{B3C78B7C-9BE5-8240-8394-003607EBF99B}" presName="conn2-1" presStyleLbl="parChTrans1D4" presStyleIdx="27" presStyleCnt="33"/>
      <dgm:spPr/>
    </dgm:pt>
    <dgm:pt modelId="{D91D9160-A30C-2549-B190-20C1AA45F21E}" type="pres">
      <dgm:prSet presAssocID="{B3C78B7C-9BE5-8240-8394-003607EBF99B}" presName="connTx" presStyleLbl="parChTrans1D4" presStyleIdx="27" presStyleCnt="33"/>
      <dgm:spPr/>
    </dgm:pt>
    <dgm:pt modelId="{E8D634E0-5E7C-7E4D-8D0E-E51B638C0D43}" type="pres">
      <dgm:prSet presAssocID="{CE8C2CF5-D5EC-9E49-917E-EF173AC848CB}" presName="root2" presStyleCnt="0"/>
      <dgm:spPr/>
    </dgm:pt>
    <dgm:pt modelId="{6AD70261-D17F-8643-825D-E00F0E32463D}" type="pres">
      <dgm:prSet presAssocID="{CE8C2CF5-D5EC-9E49-917E-EF173AC848CB}" presName="LevelTwoTextNode" presStyleLbl="node4" presStyleIdx="27" presStyleCnt="33" custScaleX="258507">
        <dgm:presLayoutVars>
          <dgm:chPref val="3"/>
        </dgm:presLayoutVars>
      </dgm:prSet>
      <dgm:spPr/>
    </dgm:pt>
    <dgm:pt modelId="{3D3D95E1-5C3E-7345-BA24-3CD67520816D}" type="pres">
      <dgm:prSet presAssocID="{CE8C2CF5-D5EC-9E49-917E-EF173AC848CB}" presName="level3hierChild" presStyleCnt="0"/>
      <dgm:spPr/>
    </dgm:pt>
    <dgm:pt modelId="{58BA5FA0-23FC-6448-87E9-D93E4B2E0103}" type="pres">
      <dgm:prSet presAssocID="{E1B77EB4-0D1A-AA42-978D-44092826D338}" presName="conn2-1" presStyleLbl="parChTrans1D4" presStyleIdx="28" presStyleCnt="33"/>
      <dgm:spPr/>
    </dgm:pt>
    <dgm:pt modelId="{85FE0F8F-B5D2-7F4E-A2F7-4A4513B42205}" type="pres">
      <dgm:prSet presAssocID="{E1B77EB4-0D1A-AA42-978D-44092826D338}" presName="connTx" presStyleLbl="parChTrans1D4" presStyleIdx="28" presStyleCnt="33"/>
      <dgm:spPr/>
    </dgm:pt>
    <dgm:pt modelId="{90778A8F-323E-1A46-8F78-A89F462AE634}" type="pres">
      <dgm:prSet presAssocID="{384FB50E-CB32-6E4A-824A-6DE27B075F0A}" presName="root2" presStyleCnt="0"/>
      <dgm:spPr/>
    </dgm:pt>
    <dgm:pt modelId="{D7B16FAF-1B7D-624D-9EE0-3CA1119A4DBE}" type="pres">
      <dgm:prSet presAssocID="{384FB50E-CB32-6E4A-824A-6DE27B075F0A}" presName="LevelTwoTextNode" presStyleLbl="node4" presStyleIdx="28" presStyleCnt="33" custScaleX="198066">
        <dgm:presLayoutVars>
          <dgm:chPref val="3"/>
        </dgm:presLayoutVars>
      </dgm:prSet>
      <dgm:spPr/>
    </dgm:pt>
    <dgm:pt modelId="{3621C027-FA63-754D-ADFD-358CEFA7A3B8}" type="pres">
      <dgm:prSet presAssocID="{384FB50E-CB32-6E4A-824A-6DE27B075F0A}" presName="level3hierChild" presStyleCnt="0"/>
      <dgm:spPr/>
    </dgm:pt>
    <dgm:pt modelId="{AF47B2B3-18DC-1141-B7B2-30695DD1A532}" type="pres">
      <dgm:prSet presAssocID="{91E591BE-C169-FF4C-9B04-B914A334BE1A}" presName="conn2-1" presStyleLbl="parChTrans1D4" presStyleIdx="29" presStyleCnt="33"/>
      <dgm:spPr/>
    </dgm:pt>
    <dgm:pt modelId="{F8AE7F08-5093-B941-B0A9-CBAE096D8868}" type="pres">
      <dgm:prSet presAssocID="{91E591BE-C169-FF4C-9B04-B914A334BE1A}" presName="connTx" presStyleLbl="parChTrans1D4" presStyleIdx="29" presStyleCnt="33"/>
      <dgm:spPr/>
    </dgm:pt>
    <dgm:pt modelId="{E8CD3F1D-F005-2F45-8B84-CB2CD33BBEEE}" type="pres">
      <dgm:prSet presAssocID="{4F223D70-1C5C-524C-B7F3-700B672F2AE7}" presName="root2" presStyleCnt="0"/>
      <dgm:spPr/>
    </dgm:pt>
    <dgm:pt modelId="{F81C443C-BBC8-F246-9A0B-4AB1E716B09F}" type="pres">
      <dgm:prSet presAssocID="{4F223D70-1C5C-524C-B7F3-700B672F2AE7}" presName="LevelTwoTextNode" presStyleLbl="node4" presStyleIdx="29" presStyleCnt="33" custScaleX="101499">
        <dgm:presLayoutVars>
          <dgm:chPref val="3"/>
        </dgm:presLayoutVars>
      </dgm:prSet>
      <dgm:spPr/>
    </dgm:pt>
    <dgm:pt modelId="{72D8B53C-73FF-2E4C-8051-DB2DB0998EB3}" type="pres">
      <dgm:prSet presAssocID="{4F223D70-1C5C-524C-B7F3-700B672F2AE7}" presName="level3hierChild" presStyleCnt="0"/>
      <dgm:spPr/>
    </dgm:pt>
    <dgm:pt modelId="{9AC0736B-FE25-ED4A-A851-5EC0A69D88F9}" type="pres">
      <dgm:prSet presAssocID="{EB08DC17-7C15-BA42-96F2-C35E4404939A}" presName="conn2-1" presStyleLbl="parChTrans1D4" presStyleIdx="30" presStyleCnt="33"/>
      <dgm:spPr/>
    </dgm:pt>
    <dgm:pt modelId="{43A650CB-9702-CC49-B609-1662D30375AE}" type="pres">
      <dgm:prSet presAssocID="{EB08DC17-7C15-BA42-96F2-C35E4404939A}" presName="connTx" presStyleLbl="parChTrans1D4" presStyleIdx="30" presStyleCnt="33"/>
      <dgm:spPr/>
    </dgm:pt>
    <dgm:pt modelId="{60E3C2BC-A5E1-D14E-927F-C1DB36F07430}" type="pres">
      <dgm:prSet presAssocID="{7563DD56-C8A8-5345-9344-17E881B2AF53}" presName="root2" presStyleCnt="0"/>
      <dgm:spPr/>
    </dgm:pt>
    <dgm:pt modelId="{E60473A1-9897-6241-ACB3-88B074DFFB96}" type="pres">
      <dgm:prSet presAssocID="{7563DD56-C8A8-5345-9344-17E881B2AF53}" presName="LevelTwoTextNode" presStyleLbl="node4" presStyleIdx="30" presStyleCnt="33" custScaleX="167026">
        <dgm:presLayoutVars>
          <dgm:chPref val="3"/>
        </dgm:presLayoutVars>
      </dgm:prSet>
      <dgm:spPr/>
    </dgm:pt>
    <dgm:pt modelId="{175D9896-7254-DB4D-A35E-8FF2EE3DBB60}" type="pres">
      <dgm:prSet presAssocID="{7563DD56-C8A8-5345-9344-17E881B2AF53}" presName="level3hierChild" presStyleCnt="0"/>
      <dgm:spPr/>
    </dgm:pt>
    <dgm:pt modelId="{29EC7C53-6199-A549-B9B2-7CD6BEA73882}" type="pres">
      <dgm:prSet presAssocID="{91E988A6-5F8E-BB42-99DE-D42B2FF78DE7}" presName="conn2-1" presStyleLbl="parChTrans1D4" presStyleIdx="31" presStyleCnt="33"/>
      <dgm:spPr/>
    </dgm:pt>
    <dgm:pt modelId="{A32344AC-281A-7946-9CEE-69962A8DC74E}" type="pres">
      <dgm:prSet presAssocID="{91E988A6-5F8E-BB42-99DE-D42B2FF78DE7}" presName="connTx" presStyleLbl="parChTrans1D4" presStyleIdx="31" presStyleCnt="33"/>
      <dgm:spPr/>
    </dgm:pt>
    <dgm:pt modelId="{4229E49C-4D67-1546-A7E8-A63B67A15CDD}" type="pres">
      <dgm:prSet presAssocID="{DAFE4940-AB89-1541-93E8-9A933610BBB2}" presName="root2" presStyleCnt="0"/>
      <dgm:spPr/>
    </dgm:pt>
    <dgm:pt modelId="{C50E8581-8CE4-A24F-8434-2A5F5FB6E349}" type="pres">
      <dgm:prSet presAssocID="{DAFE4940-AB89-1541-93E8-9A933610BBB2}" presName="LevelTwoTextNode" presStyleLbl="node4" presStyleIdx="31" presStyleCnt="33" custScaleX="208279">
        <dgm:presLayoutVars>
          <dgm:chPref val="3"/>
        </dgm:presLayoutVars>
      </dgm:prSet>
      <dgm:spPr/>
    </dgm:pt>
    <dgm:pt modelId="{C246874A-91CD-B047-83E0-AAD8A528EE14}" type="pres">
      <dgm:prSet presAssocID="{DAFE4940-AB89-1541-93E8-9A933610BBB2}" presName="level3hierChild" presStyleCnt="0"/>
      <dgm:spPr/>
    </dgm:pt>
    <dgm:pt modelId="{1FE675BD-4FA0-6046-97AB-D63A6150ADCC}" type="pres">
      <dgm:prSet presAssocID="{D4C7B474-1561-4C4F-A10D-9F97192567F0}" presName="conn2-1" presStyleLbl="parChTrans1D4" presStyleIdx="32" presStyleCnt="33"/>
      <dgm:spPr/>
    </dgm:pt>
    <dgm:pt modelId="{E4BFD363-BA0A-BD42-B1BA-07A5842AF24B}" type="pres">
      <dgm:prSet presAssocID="{D4C7B474-1561-4C4F-A10D-9F97192567F0}" presName="connTx" presStyleLbl="parChTrans1D4" presStyleIdx="32" presStyleCnt="33"/>
      <dgm:spPr/>
    </dgm:pt>
    <dgm:pt modelId="{B8D76EB6-319C-774C-973A-0145FDA85673}" type="pres">
      <dgm:prSet presAssocID="{F10F9E70-57FB-6A4C-AC80-EDEFE81002BB}" presName="root2" presStyleCnt="0"/>
      <dgm:spPr/>
    </dgm:pt>
    <dgm:pt modelId="{13DDDF47-6C3C-8445-8615-121976238848}" type="pres">
      <dgm:prSet presAssocID="{F10F9E70-57FB-6A4C-AC80-EDEFE81002BB}" presName="LevelTwoTextNode" presStyleLbl="node4" presStyleIdx="32" presStyleCnt="33" custScaleX="230540">
        <dgm:presLayoutVars>
          <dgm:chPref val="3"/>
        </dgm:presLayoutVars>
      </dgm:prSet>
      <dgm:spPr/>
    </dgm:pt>
    <dgm:pt modelId="{10694635-D57E-DD42-9FA3-6BA222A6AAFE}" type="pres">
      <dgm:prSet presAssocID="{F10F9E70-57FB-6A4C-AC80-EDEFE81002BB}" presName="level3hierChild" presStyleCnt="0"/>
      <dgm:spPr/>
    </dgm:pt>
  </dgm:ptLst>
  <dgm:cxnLst>
    <dgm:cxn modelId="{D6890801-259C-E147-9E42-4DAE3F78D0FB}" srcId="{03E15304-6FA4-D24C-A846-B286109877E8}" destId="{53C0378C-BBC1-3C45-8DAD-81F0BB90F45B}" srcOrd="0" destOrd="0" parTransId="{2F58DB07-B298-C343-8D51-BD6FBA33D5A6}" sibTransId="{9B26DA1D-728D-7E40-B49B-396E1023D91A}"/>
    <dgm:cxn modelId="{242E9904-EFB0-0244-82BF-BD750CE65929}" type="presOf" srcId="{D4C7B474-1561-4C4F-A10D-9F97192567F0}" destId="{E4BFD363-BA0A-BD42-B1BA-07A5842AF24B}" srcOrd="1" destOrd="0" presId="urn:microsoft.com/office/officeart/2005/8/layout/hierarchy2"/>
    <dgm:cxn modelId="{6500E708-85B5-7F4A-B7FB-104F4B40DF8B}" type="presOf" srcId="{A121F1A2-0B5D-864B-8F92-9B3804DF706D}" destId="{14E46865-1B36-324F-834B-D4329483EC68}" srcOrd="0" destOrd="0" presId="urn:microsoft.com/office/officeart/2005/8/layout/hierarchy2"/>
    <dgm:cxn modelId="{B42B030A-4971-9644-8429-09960A67C81A}" type="presOf" srcId="{93B1D895-7E52-A847-BE53-DC4454A983A6}" destId="{7F001504-6145-CA4A-9FAF-A27AAEC711C6}" srcOrd="0" destOrd="0" presId="urn:microsoft.com/office/officeart/2005/8/layout/hierarchy2"/>
    <dgm:cxn modelId="{ECA1F00A-E056-7E4F-9DD6-3D87EDB3A56C}" type="presOf" srcId="{2F58DB07-B298-C343-8D51-BD6FBA33D5A6}" destId="{B3A85992-16B0-1043-A934-F773987218E4}" srcOrd="1" destOrd="0" presId="urn:microsoft.com/office/officeart/2005/8/layout/hierarchy2"/>
    <dgm:cxn modelId="{8025190C-19A0-5144-94E0-3670D0A88890}" type="presOf" srcId="{59A4A153-3D6C-B84C-8F58-2CE3FB5860C1}" destId="{4BA65320-3850-E94F-B032-A8DD0D6C141B}" srcOrd="0" destOrd="0" presId="urn:microsoft.com/office/officeart/2005/8/layout/hierarchy2"/>
    <dgm:cxn modelId="{8224DB0D-BFF9-AF40-9F95-478E52299765}" srcId="{5BD21104-E875-F743-BABF-41F28461B64F}" destId="{C28213AC-E160-AD4E-9477-88F0F145493E}" srcOrd="0" destOrd="0" parTransId="{D057FD57-4662-A749-9D0C-5DF0A0B81A51}" sibTransId="{5726720C-27DF-154C-BC13-647DBBF4E708}"/>
    <dgm:cxn modelId="{9DB1760F-0B59-3049-9CD1-6D10766E663D}" type="presOf" srcId="{232163BB-FB51-0F46-ABEA-AD57D606BA50}" destId="{ADF07947-AD29-8B45-B9C4-1701E8764617}" srcOrd="0" destOrd="0" presId="urn:microsoft.com/office/officeart/2005/8/layout/hierarchy2"/>
    <dgm:cxn modelId="{8E31D910-1383-9A40-996E-BA65D11026DA}" type="presOf" srcId="{4F223D70-1C5C-524C-B7F3-700B672F2AE7}" destId="{F81C443C-BBC8-F246-9A0B-4AB1E716B09F}" srcOrd="0" destOrd="0" presId="urn:microsoft.com/office/officeart/2005/8/layout/hierarchy2"/>
    <dgm:cxn modelId="{14808F14-64EE-2E47-AF17-AC8E0A5DCC75}" srcId="{C231FEDA-836E-2E44-AE6E-1547E762403D}" destId="{03E15304-6FA4-D24C-A846-B286109877E8}" srcOrd="0" destOrd="0" parTransId="{F2837E1D-8747-6043-A96D-1F6C273DA752}" sibTransId="{EE7862F2-D937-104B-9495-C3DF696E1ED8}"/>
    <dgm:cxn modelId="{F04C091A-7638-584D-90D1-7E3A8A80C8A7}" srcId="{2A3FF80C-6536-0947-86DF-AA6DEA50298B}" destId="{384FB50E-CB32-6E4A-824A-6DE27B075F0A}" srcOrd="1" destOrd="0" parTransId="{E1B77EB4-0D1A-AA42-978D-44092826D338}" sibTransId="{5CDB4A88-ACC9-EA47-97DE-A99D19FA2E51}"/>
    <dgm:cxn modelId="{93144E1C-FC76-1A44-855F-0FD00020BFB1}" type="presOf" srcId="{B7535D59-582F-4A48-87A7-3A2A6122EF09}" destId="{E3A2A2E2-9532-5D47-BBB6-FEB3A9048E7F}" srcOrd="1" destOrd="0" presId="urn:microsoft.com/office/officeart/2005/8/layout/hierarchy2"/>
    <dgm:cxn modelId="{3E49A41E-8BA5-1A45-A6B2-B986848CCBEA}" type="presOf" srcId="{56F90815-CB8A-8648-88AA-C06548CE8672}" destId="{D50F80F9-0686-E241-9837-F28F34675D12}" srcOrd="0" destOrd="0" presId="urn:microsoft.com/office/officeart/2005/8/layout/hierarchy2"/>
    <dgm:cxn modelId="{B0FECB1E-4099-514E-8967-8F1482A53EC5}" srcId="{C231FEDA-836E-2E44-AE6E-1547E762403D}" destId="{48603AF9-1B64-694D-8928-5B1503281F05}" srcOrd="1" destOrd="0" parTransId="{34CBD2FD-CC04-0E43-BA9F-8411BF1F9047}" sibTransId="{AC894AB5-2EC9-0947-AAF9-9F87AEB10952}"/>
    <dgm:cxn modelId="{95DF2820-6570-BA4D-96F0-CA4CDB274B65}" type="presOf" srcId="{1ADE21E7-1F37-C54B-8EAC-B561A6373078}" destId="{CF1EDAEE-D222-E043-AE77-2462AFFEC04B}" srcOrd="0" destOrd="0" presId="urn:microsoft.com/office/officeart/2005/8/layout/hierarchy2"/>
    <dgm:cxn modelId="{E8503A20-D0F5-A44F-B9C5-428BD08699B7}" type="presOf" srcId="{02EDED75-D048-5C40-AFE2-476DBFC4A758}" destId="{7A35C859-63CB-6745-A50F-303632311111}" srcOrd="0" destOrd="0" presId="urn:microsoft.com/office/officeart/2005/8/layout/hierarchy2"/>
    <dgm:cxn modelId="{DBA09523-5450-5447-A3FD-BB7F37B30EFB}" type="presOf" srcId="{F37EDDB4-1ADC-C84E-ACBF-5C10F0E6940C}" destId="{0C2F04F9-E4B7-C249-A423-4B09C1057C97}" srcOrd="0" destOrd="0" presId="urn:microsoft.com/office/officeart/2005/8/layout/hierarchy2"/>
    <dgm:cxn modelId="{62E73D27-1BF8-9641-9A0D-0F16DCD21255}" srcId="{F9E3EEE2-2939-FF48-B68C-573DB6219BB3}" destId="{DF3153AA-6300-174C-B8F7-A0415B8CD58A}" srcOrd="0" destOrd="0" parTransId="{4A7BE0C5-8BCD-A740-83F2-7613E3DA7596}" sibTransId="{A390E79C-06F1-034B-9D9D-B47732A3A47A}"/>
    <dgm:cxn modelId="{1ABDAD29-675C-9D44-B1AE-254019DA4839}" type="presOf" srcId="{E1B77EB4-0D1A-AA42-978D-44092826D338}" destId="{58BA5FA0-23FC-6448-87E9-D93E4B2E0103}" srcOrd="0" destOrd="0" presId="urn:microsoft.com/office/officeart/2005/8/layout/hierarchy2"/>
    <dgm:cxn modelId="{7F92B229-A310-C348-A4CF-7A85AC79A071}" type="presOf" srcId="{0A186DFD-9584-3747-9063-832264833A40}" destId="{8D09E1F5-6785-D04B-A3ED-B4A518ED6867}" srcOrd="0" destOrd="0" presId="urn:microsoft.com/office/officeart/2005/8/layout/hierarchy2"/>
    <dgm:cxn modelId="{639D9B2A-843D-0941-B11F-2BB833802DA2}" type="presOf" srcId="{EB08DC17-7C15-BA42-96F2-C35E4404939A}" destId="{9AC0736B-FE25-ED4A-A851-5EC0A69D88F9}" srcOrd="0" destOrd="0" presId="urn:microsoft.com/office/officeart/2005/8/layout/hierarchy2"/>
    <dgm:cxn modelId="{E2F8532C-6D8E-5547-817D-271393F1FA7C}" srcId="{7690F04C-A1E5-7C4D-84CC-044F130AF265}" destId="{4E579E00-4EDD-454C-A792-B298FCAD9E58}" srcOrd="0" destOrd="0" parTransId="{ED86784C-11E1-C549-988B-7771BC3AEF0B}" sibTransId="{1468EEE3-73F1-D747-A47C-346D350E41C6}"/>
    <dgm:cxn modelId="{95BA1C2D-3626-FA44-A540-6D308D6247B5}" srcId="{17DF0428-05AA-EF4B-B868-B4DA3850C5D3}" destId="{0A186DFD-9584-3747-9063-832264833A40}" srcOrd="0" destOrd="0" parTransId="{232163BB-FB51-0F46-ABEA-AD57D606BA50}" sibTransId="{FC1E8C19-AFCE-4A42-8B1B-E7ABC51FF92C}"/>
    <dgm:cxn modelId="{751A1C2E-715B-2B45-9FB8-5C973F8A6442}" srcId="{4E579E00-4EDD-454C-A792-B298FCAD9E58}" destId="{EBB38851-3B30-724B-AAF4-2C2716D7EF1E}" srcOrd="1" destOrd="0" parTransId="{E9B7AEC3-43E1-4C4E-AF00-2DDCABBE6A3C}" sibTransId="{3A1AF7FE-C4EA-B246-8319-737EF7C0082D}"/>
    <dgm:cxn modelId="{697D9836-B2AF-B24D-8C78-4DA0AE87A4F2}" type="presOf" srcId="{1ADE21E7-1F37-C54B-8EAC-B561A6373078}" destId="{3685E177-DCA5-A544-93F5-8DA106E716F1}" srcOrd="1" destOrd="0" presId="urn:microsoft.com/office/officeart/2005/8/layout/hierarchy2"/>
    <dgm:cxn modelId="{EAD4233B-9130-084C-8508-530256F8691C}" type="presOf" srcId="{5888B527-B6D9-3741-8EEF-6B569D75067C}" destId="{DB1BEA3A-0782-144D-9B3D-DE07566F3EB3}" srcOrd="0" destOrd="0" presId="urn:microsoft.com/office/officeart/2005/8/layout/hierarchy2"/>
    <dgm:cxn modelId="{EC1C673E-0E51-0244-A3E6-2E16E333C420}" type="presOf" srcId="{D4C7B474-1561-4C4F-A10D-9F97192567F0}" destId="{1FE675BD-4FA0-6046-97AB-D63A6150ADCC}" srcOrd="0" destOrd="0" presId="urn:microsoft.com/office/officeart/2005/8/layout/hierarchy2"/>
    <dgm:cxn modelId="{50BEBB40-0949-9D4F-9117-1678CB3C0014}" type="presOf" srcId="{9784B885-E0F6-864A-B123-D187D3F73211}" destId="{C0748336-97DB-EE43-AC00-3B2902215CA2}" srcOrd="0" destOrd="0" presId="urn:microsoft.com/office/officeart/2005/8/layout/hierarchy2"/>
    <dgm:cxn modelId="{AD49AC5B-7752-FE4A-A749-1FE3123CCAF2}" srcId="{EBB38851-3B30-724B-AAF4-2C2716D7EF1E}" destId="{31F2FB93-D662-594F-99A7-9AFEAC58E61D}" srcOrd="0" destOrd="0" parTransId="{B7535D59-582F-4A48-87A7-3A2A6122EF09}" sibTransId="{AE399BAD-5CA4-9D4C-B094-DD96A855704D}"/>
    <dgm:cxn modelId="{964FD75B-674E-DE40-A397-850F45AA1824}" srcId="{4E579E00-4EDD-454C-A792-B298FCAD9E58}" destId="{1AF9B0A1-2EB7-344C-8D08-4B6BD1734800}" srcOrd="0" destOrd="0" parTransId="{16AD0424-CCD0-A34C-906F-DD8A8C7F3C1A}" sibTransId="{08D2C09B-A39A-B04B-A044-C055B3FF8293}"/>
    <dgm:cxn modelId="{0D8BD15D-F0AC-AB41-8123-96867C2E8D30}" srcId="{384FB50E-CB32-6E4A-824A-6DE27B075F0A}" destId="{4F223D70-1C5C-524C-B7F3-700B672F2AE7}" srcOrd="0" destOrd="0" parTransId="{91E591BE-C169-FF4C-9B04-B914A334BE1A}" sibTransId="{27D91877-137F-BC4A-A4E2-9FAF02AEF79D}"/>
    <dgm:cxn modelId="{F868815E-CFCD-314F-A2FC-E86A0BBE5ECE}" type="presOf" srcId="{720C45E4-A4B9-F04C-97E7-20A184FBA181}" destId="{0193F164-71DE-464F-9108-8349CE5C6321}" srcOrd="0" destOrd="0" presId="urn:microsoft.com/office/officeart/2005/8/layout/hierarchy2"/>
    <dgm:cxn modelId="{E7EBC560-CF8C-1548-AC1E-EAEE2E54FD59}" type="presOf" srcId="{5217529D-DCF7-8045-91C4-78740558D887}" destId="{378DC0CF-EECB-5E46-B928-0E2171177785}" srcOrd="0" destOrd="0" presId="urn:microsoft.com/office/officeart/2005/8/layout/hierarchy2"/>
    <dgm:cxn modelId="{DA8D0261-A145-2548-8077-03EFA7C2CC5E}" srcId="{59A4A153-3D6C-B84C-8F58-2CE3FB5860C1}" destId="{5BD21104-E875-F743-BABF-41F28461B64F}" srcOrd="0" destOrd="0" parTransId="{14EA8FA3-B247-A14B-844C-9624DC22384A}" sibTransId="{580D9632-995E-6B4F-9A13-DB4A2916032F}"/>
    <dgm:cxn modelId="{2F78C641-6403-6E49-BE33-C26B75734F54}" type="presOf" srcId="{F9E3EEE2-2939-FF48-B68C-573DB6219BB3}" destId="{A35D3ABF-8258-4645-9B87-B7A0345C0F64}" srcOrd="0" destOrd="0" presId="urn:microsoft.com/office/officeart/2005/8/layout/hierarchy2"/>
    <dgm:cxn modelId="{46DD1B42-7415-A94C-8C84-202E07E2702C}" srcId="{7563DD56-C8A8-5345-9344-17E881B2AF53}" destId="{DAFE4940-AB89-1541-93E8-9A933610BBB2}" srcOrd="0" destOrd="0" parTransId="{91E988A6-5F8E-BB42-99DE-D42B2FF78DE7}" sibTransId="{0458718C-5BC2-564F-9671-6276325561C1}"/>
    <dgm:cxn modelId="{5A090644-4E7D-8D49-8A0A-3FC9C76E1638}" type="presOf" srcId="{00CF7507-DC31-4A4A-8C0D-1531BCE9061B}" destId="{137E6AB6-2577-3444-9FB6-EC28C5B40A45}" srcOrd="0" destOrd="0" presId="urn:microsoft.com/office/officeart/2005/8/layout/hierarchy2"/>
    <dgm:cxn modelId="{46101B45-9747-9640-9474-C12951E01091}" type="presOf" srcId="{79108688-E1B7-1242-894A-4B707D06BE94}" destId="{002C70FF-E8BB-1C40-A39E-581326A4CFCA}" srcOrd="0" destOrd="0" presId="urn:microsoft.com/office/officeart/2005/8/layout/hierarchy2"/>
    <dgm:cxn modelId="{CF3A1C45-0CC5-D740-9157-39D88E4929EA}" type="presOf" srcId="{F2837E1D-8747-6043-A96D-1F6C273DA752}" destId="{E036A76D-C2BD-8944-8C64-3ABB98031ED2}" srcOrd="0" destOrd="0" presId="urn:microsoft.com/office/officeart/2005/8/layout/hierarchy2"/>
    <dgm:cxn modelId="{4B937665-9566-6143-97B0-6CEE7D04C071}" srcId="{EBB38851-3B30-724B-AAF4-2C2716D7EF1E}" destId="{02EDED75-D048-5C40-AFE2-476DBFC4A758}" srcOrd="1" destOrd="0" parTransId="{C3705167-4C5B-2A4B-AE53-BDA80168B0B5}" sibTransId="{4D110936-9E21-DF46-A74F-36296F7BEF2C}"/>
    <dgm:cxn modelId="{013A9365-73E7-BF49-8462-9856F3752ED3}" type="presOf" srcId="{03E15304-6FA4-D24C-A846-B286109877E8}" destId="{78A6968F-6D05-314B-B8F6-945EBCE8200E}" srcOrd="0" destOrd="0" presId="urn:microsoft.com/office/officeart/2005/8/layout/hierarchy2"/>
    <dgm:cxn modelId="{9303EB65-D1B7-944F-B0EC-03520CB80EE8}" type="presOf" srcId="{720C45E4-A4B9-F04C-97E7-20A184FBA181}" destId="{807783A3-CC32-E146-89E9-C562A59E87D0}" srcOrd="1" destOrd="0" presId="urn:microsoft.com/office/officeart/2005/8/layout/hierarchy2"/>
    <dgm:cxn modelId="{7FB58866-4ED8-EE4C-A124-26F6E5DA6469}" type="presOf" srcId="{1E5D8040-0E61-5242-9B69-AC8E5E60B343}" destId="{AE26187B-DE8A-1446-B8F7-FE0D582FAE13}" srcOrd="0" destOrd="0" presId="urn:microsoft.com/office/officeart/2005/8/layout/hierarchy2"/>
    <dgm:cxn modelId="{4CD3AF66-7284-8144-B42D-CE91371672AD}" type="presOf" srcId="{1E5D8040-0E61-5242-9B69-AC8E5E60B343}" destId="{09D1A092-E41A-1B46-9C90-D2C050A1A2E0}" srcOrd="1" destOrd="0" presId="urn:microsoft.com/office/officeart/2005/8/layout/hierarchy2"/>
    <dgm:cxn modelId="{4A6E3067-9EED-E948-9134-952C6039EE97}" type="presOf" srcId="{C3705167-4C5B-2A4B-AE53-BDA80168B0B5}" destId="{0EE05294-156E-E34E-9129-97949B163EF0}" srcOrd="0" destOrd="0" presId="urn:microsoft.com/office/officeart/2005/8/layout/hierarchy2"/>
    <dgm:cxn modelId="{A940BD47-6B45-DA47-AB8B-5AB726C37B10}" type="presOf" srcId="{ED86784C-11E1-C549-988B-7771BC3AEF0B}" destId="{60B0B0DF-27CA-D740-917D-718867FE28B6}" srcOrd="1" destOrd="0" presId="urn:microsoft.com/office/officeart/2005/8/layout/hierarchy2"/>
    <dgm:cxn modelId="{8B8FCD67-0319-7843-8B2A-C300D57F3C69}" type="presOf" srcId="{C231FEDA-836E-2E44-AE6E-1547E762403D}" destId="{6AF61AAF-7B49-AE41-991B-AC0E1EDA061D}" srcOrd="0" destOrd="0" presId="urn:microsoft.com/office/officeart/2005/8/layout/hierarchy2"/>
    <dgm:cxn modelId="{1F37A168-8C16-9943-9078-7F3CF021F33B}" srcId="{03CD79B8-9318-FA44-9BAF-3135A8042FD9}" destId="{7784A8A0-1B9E-EA4F-8FAB-B316313DCBE2}" srcOrd="1" destOrd="0" parTransId="{56F90815-CB8A-8648-88AA-C06548CE8672}" sibTransId="{5812DDB2-7A9E-054D-B363-96E3B75E11CA}"/>
    <dgm:cxn modelId="{647CFB48-2552-CB4B-A380-618B718B9D59}" type="presOf" srcId="{CA709C4B-982E-4340-A6C7-AE9885088A0C}" destId="{AB937ED8-CD47-5B46-B9AD-053F76BB1015}" srcOrd="1" destOrd="0" presId="urn:microsoft.com/office/officeart/2005/8/layout/hierarchy2"/>
    <dgm:cxn modelId="{9DF1BB49-C87B-1042-B2A4-89A09581F8DA}" type="presOf" srcId="{EBB38851-3B30-724B-AAF4-2C2716D7EF1E}" destId="{02CC5272-5EA9-774A-AAB0-1F24968473E6}" srcOrd="0" destOrd="0" presId="urn:microsoft.com/office/officeart/2005/8/layout/hierarchy2"/>
    <dgm:cxn modelId="{3186456B-C30E-6744-9E36-52BB761EC66B}" type="presOf" srcId="{58D5BC9A-7C8F-154D-B1A0-AE0C63F75151}" destId="{FAA07D48-4A6A-5340-B051-750542A36CAD}" srcOrd="0" destOrd="0" presId="urn:microsoft.com/office/officeart/2005/8/layout/hierarchy2"/>
    <dgm:cxn modelId="{DB1F8E6B-C709-1449-A9A7-1FE2DF9ACAB5}" type="presOf" srcId="{79108688-E1B7-1242-894A-4B707D06BE94}" destId="{5FD9974E-CB9B-4A44-B78D-9CC512B0BB6C}" srcOrd="1" destOrd="0" presId="urn:microsoft.com/office/officeart/2005/8/layout/hierarchy2"/>
    <dgm:cxn modelId="{AE0E8C6C-ABB5-9A41-904C-DDE7D139E537}" type="presOf" srcId="{ED86784C-11E1-C549-988B-7771BC3AEF0B}" destId="{2483AD9C-DEBE-8247-A37F-43CF8938A82F}" srcOrd="0" destOrd="0" presId="urn:microsoft.com/office/officeart/2005/8/layout/hierarchy2"/>
    <dgm:cxn modelId="{0FD9026D-E4AB-C543-B934-AB09D2FFE6FA}" type="presOf" srcId="{38FEBF3B-E5A2-2C47-AAE7-9B4B33C907AA}" destId="{CDF97DAB-7EA0-414B-8509-1BB3B2434104}" srcOrd="0" destOrd="0" presId="urn:microsoft.com/office/officeart/2005/8/layout/hierarchy2"/>
    <dgm:cxn modelId="{ADC44B4F-D01E-1748-A562-0740783F61BC}" type="presOf" srcId="{663D099A-B430-AA44-B12F-3556B2828FCB}" destId="{694CA9BE-907A-2A4D-ABAB-ACF5B530E47F}" srcOrd="0" destOrd="0" presId="urn:microsoft.com/office/officeart/2005/8/layout/hierarchy2"/>
    <dgm:cxn modelId="{99B71A70-3392-C249-A119-8584894241CA}" type="presOf" srcId="{7563DD56-C8A8-5345-9344-17E881B2AF53}" destId="{E60473A1-9897-6241-ACB3-88B074DFFB96}" srcOrd="0" destOrd="0" presId="urn:microsoft.com/office/officeart/2005/8/layout/hierarchy2"/>
    <dgm:cxn modelId="{33BA0171-C31E-FF4B-A54B-11BB675C980A}" srcId="{1AF9B0A1-2EB7-344C-8D08-4B6BD1734800}" destId="{9784B885-E0F6-864A-B123-D187D3F73211}" srcOrd="1" destOrd="0" parTransId="{E3AA819E-2351-014C-82E8-3BD235515199}" sibTransId="{39A7F02D-865F-594C-A43D-B3AD05A86771}"/>
    <dgm:cxn modelId="{DDA1B251-717B-CE4A-9576-51B0D3504703}" type="presOf" srcId="{E3AA819E-2351-014C-82E8-3BD235515199}" destId="{33CB6F6C-D141-D743-9661-B85856D6B5F1}" srcOrd="0" destOrd="0" presId="urn:microsoft.com/office/officeart/2005/8/layout/hierarchy2"/>
    <dgm:cxn modelId="{300AE971-02E2-D147-A1DF-F5D2171A5382}" type="presOf" srcId="{384FB50E-CB32-6E4A-824A-6DE27B075F0A}" destId="{D7B16FAF-1B7D-624D-9EE0-3CA1119A4DBE}" srcOrd="0" destOrd="0" presId="urn:microsoft.com/office/officeart/2005/8/layout/hierarchy2"/>
    <dgm:cxn modelId="{F5EBEA71-A7AF-A548-86E7-8960B88EE318}" type="presOf" srcId="{DF3153AA-6300-174C-B8F7-A0415B8CD58A}" destId="{B45AD17F-52F5-1749-8D83-3E454D0B4993}" srcOrd="0" destOrd="0" presId="urn:microsoft.com/office/officeart/2005/8/layout/hierarchy2"/>
    <dgm:cxn modelId="{3DF67452-3A7E-224D-A20C-CC9406D94B6E}" srcId="{F37EDDB4-1ADC-C84E-ACBF-5C10F0E6940C}" destId="{5888B527-B6D9-3741-8EEF-6B569D75067C}" srcOrd="0" destOrd="0" parTransId="{2F541B44-2035-6A4E-B0A5-D9F90A4D0311}" sibTransId="{F92684DA-379C-614C-8C08-415D800DA0FD}"/>
    <dgm:cxn modelId="{43709052-B76D-964F-B763-AF4BB43C1436}" type="presOf" srcId="{B7535D59-582F-4A48-87A7-3A2A6122EF09}" destId="{98FAB079-C19C-A541-BF7A-BDF2CA556C81}" srcOrd="0" destOrd="0" presId="urn:microsoft.com/office/officeart/2005/8/layout/hierarchy2"/>
    <dgm:cxn modelId="{F216D472-64CC-7D4D-9B76-26D26F3B716A}" type="presOf" srcId="{0E9AB014-4219-8F4E-B6E3-9AB80DCFE7A6}" destId="{0001487B-3D02-AE4B-8BFC-51746488F524}" srcOrd="1" destOrd="0" presId="urn:microsoft.com/office/officeart/2005/8/layout/hierarchy2"/>
    <dgm:cxn modelId="{907BE554-723F-FD41-956B-96488A0FBB43}" type="presOf" srcId="{414DFA57-E164-AC4D-891D-7CDAFA1C4D0A}" destId="{102C346C-90F7-804D-B16C-21F2E08D410B}" srcOrd="1" destOrd="0" presId="urn:microsoft.com/office/officeart/2005/8/layout/hierarchy2"/>
    <dgm:cxn modelId="{D6CEE574-4B41-184F-81EF-398822071BAC}" type="presOf" srcId="{BA4CA363-9897-BF4D-8F8C-3D1B14CD56C2}" destId="{1338B4A4-E284-1342-9090-72DF773C5B32}" srcOrd="1" destOrd="0" presId="urn:microsoft.com/office/officeart/2005/8/layout/hierarchy2"/>
    <dgm:cxn modelId="{25EBF774-6132-8F49-BE2B-FEF484312E41}" type="presOf" srcId="{17DF0428-05AA-EF4B-B868-B4DA3850C5D3}" destId="{A54E4B66-0A7A-3846-B4CB-100C22CAC451}" srcOrd="0" destOrd="0" presId="urn:microsoft.com/office/officeart/2005/8/layout/hierarchy2"/>
    <dgm:cxn modelId="{26130455-85B4-1641-8D7A-1CDBC5427AC4}" srcId="{2EC7DB38-C692-D24A-B300-84870B993636}" destId="{17DF0428-05AA-EF4B-B868-B4DA3850C5D3}" srcOrd="0" destOrd="0" parTransId="{79108688-E1B7-1242-894A-4B707D06BE94}" sibTransId="{B4BA1F7F-E7EC-8541-8FFF-A8D03ACCDBEC}"/>
    <dgm:cxn modelId="{F4DE0475-34B0-5742-9A2C-E302119409A7}" type="presOf" srcId="{232163BB-FB51-0F46-ABEA-AD57D606BA50}" destId="{4A6F2BE3-9EC2-AF44-885E-1AF402BBADF2}" srcOrd="1" destOrd="0" presId="urn:microsoft.com/office/officeart/2005/8/layout/hierarchy2"/>
    <dgm:cxn modelId="{DE088B75-E28D-8944-BFFD-895276D3A795}" srcId="{2A3FF80C-6536-0947-86DF-AA6DEA50298B}" destId="{EE7F18F8-57AE-BC4C-8D55-31FEE194DE21}" srcOrd="0" destOrd="0" parTransId="{8B6F1FAD-2BF3-6D48-AA37-EA9F04F71DAC}" sibTransId="{66E84916-86B0-DB4B-9815-9191072395DE}"/>
    <dgm:cxn modelId="{B265A255-4BE7-5242-8C9B-D05173659539}" type="presOf" srcId="{EE7F18F8-57AE-BC4C-8D55-31FEE194DE21}" destId="{02AF9A74-C902-DC4F-B102-E284E948AF2F}" srcOrd="0" destOrd="0" presId="urn:microsoft.com/office/officeart/2005/8/layout/hierarchy2"/>
    <dgm:cxn modelId="{E9FADE55-F28C-A048-AE1F-85C6EF58C87C}" type="presOf" srcId="{87ACA9AA-1D8A-434A-9A17-53DAFC241F66}" destId="{56D07F7B-8174-CE4E-9A89-BEFBF825665D}" srcOrd="1" destOrd="0" presId="urn:microsoft.com/office/officeart/2005/8/layout/hierarchy2"/>
    <dgm:cxn modelId="{37B06777-FC81-CF4E-805C-35AFF643A447}" srcId="{F9E3EEE2-2939-FF48-B68C-573DB6219BB3}" destId="{AF752DD5-0682-5542-BE46-F7C304D6CE1A}" srcOrd="1" destOrd="0" parTransId="{CA709C4B-982E-4340-A6C7-AE9885088A0C}" sibTransId="{DABAEA79-0F1D-F942-B647-571DD2BEFA1E}"/>
    <dgm:cxn modelId="{E735AD57-C934-B247-B6AC-86C5EC3206E0}" type="presOf" srcId="{7DBDA30E-556C-A44F-B878-534EE7128E20}" destId="{58746533-F76A-CB41-B91C-FEEE555FAAD0}" srcOrd="0" destOrd="0" presId="urn:microsoft.com/office/officeart/2005/8/layout/hierarchy2"/>
    <dgm:cxn modelId="{F261BE77-AE35-DA4D-AB15-6BA3D892DA35}" srcId="{EE7F18F8-57AE-BC4C-8D55-31FEE194DE21}" destId="{CE8C2CF5-D5EC-9E49-917E-EF173AC848CB}" srcOrd="1" destOrd="0" parTransId="{B3C78B7C-9BE5-8240-8394-003607EBF99B}" sibTransId="{9EEA4194-8EE4-DE4F-91F8-CBAA30E6A4C9}"/>
    <dgm:cxn modelId="{0F713A79-CE34-8D41-A605-609DB92A92BB}" type="presOf" srcId="{34CBD2FD-CC04-0E43-BA9F-8411BF1F9047}" destId="{78B7E440-184D-FD4A-B6CB-750745BF436D}" srcOrd="1" destOrd="0" presId="urn:microsoft.com/office/officeart/2005/8/layout/hierarchy2"/>
    <dgm:cxn modelId="{2453127B-B430-834A-B7DA-4756B5F96C5B}" type="presOf" srcId="{49A7A18E-A78E-CD44-84FD-A4904005D4FD}" destId="{CC9D48B9-E1AD-B04A-8242-0CCF86290E4F}" srcOrd="0" destOrd="0" presId="urn:microsoft.com/office/officeart/2005/8/layout/hierarchy2"/>
    <dgm:cxn modelId="{70583E7B-1BD1-9949-9C07-93E4AD42C839}" type="presOf" srcId="{BA4CA363-9897-BF4D-8F8C-3D1B14CD56C2}" destId="{805074A0-613D-4648-B731-9A3E349B6301}" srcOrd="0" destOrd="0" presId="urn:microsoft.com/office/officeart/2005/8/layout/hierarchy2"/>
    <dgm:cxn modelId="{7A1E7A7C-A728-EB49-965A-00C6A84059E2}" type="presOf" srcId="{91E988A6-5F8E-BB42-99DE-D42B2FF78DE7}" destId="{29EC7C53-6199-A549-B9B2-7CD6BEA73882}" srcOrd="0" destOrd="0" presId="urn:microsoft.com/office/officeart/2005/8/layout/hierarchy2"/>
    <dgm:cxn modelId="{5246AB80-52AA-0246-9A4E-1D46F13297F9}" type="presOf" srcId="{31F2FB93-D662-594F-99A7-9AFEAC58E61D}" destId="{95FA972B-F094-F846-9455-129F47F148DF}" srcOrd="0" destOrd="0" presId="urn:microsoft.com/office/officeart/2005/8/layout/hierarchy2"/>
    <dgm:cxn modelId="{F003EA80-E564-0740-AD1F-B2FF5CD57E16}" type="presOf" srcId="{E3AA819E-2351-014C-82E8-3BD235515199}" destId="{B55D1883-9B7C-2743-89FF-6EBF7BF69697}" srcOrd="1" destOrd="0" presId="urn:microsoft.com/office/officeart/2005/8/layout/hierarchy2"/>
    <dgm:cxn modelId="{B76EE188-45D5-7E40-A598-A4930407C300}" srcId="{03E15304-6FA4-D24C-A846-B286109877E8}" destId="{A121F1A2-0B5D-864B-8F92-9B3804DF706D}" srcOrd="1" destOrd="0" parTransId="{00CF7507-DC31-4A4A-8C0D-1531BCE9061B}" sibTransId="{7F3C9524-0B1B-2941-A397-7FDADB440549}"/>
    <dgm:cxn modelId="{4505FE8A-41A9-A54A-A519-B180C2DEEF7D}" srcId="{AF752DD5-0682-5542-BE46-F7C304D6CE1A}" destId="{663D099A-B430-AA44-B12F-3556B2828FCB}" srcOrd="0" destOrd="0" parTransId="{1E5D8040-0E61-5242-9B69-AC8E5E60B343}" sibTransId="{93CF877F-2C0B-3F4E-812D-A23805BF34D1}"/>
    <dgm:cxn modelId="{A8A1328D-8B8B-4540-8A22-34E0E0F1EB01}" srcId="{EE7F18F8-57AE-BC4C-8D55-31FEE194DE21}" destId="{25113E27-7461-2544-9D43-A7CCDD68D3DB}" srcOrd="0" destOrd="0" parTransId="{38FEBF3B-E5A2-2C47-AAE7-9B4B33C907AA}" sibTransId="{E846F84E-1653-DC4A-AEBB-F70880833D1F}"/>
    <dgm:cxn modelId="{53FC528D-8817-AC47-810E-46B21E74FB4D}" type="presOf" srcId="{2A3FF80C-6536-0947-86DF-AA6DEA50298B}" destId="{E799ECC0-7DFD-C24B-A10F-3E30C543DB14}" srcOrd="0" destOrd="0" presId="urn:microsoft.com/office/officeart/2005/8/layout/hierarchy2"/>
    <dgm:cxn modelId="{40B69D91-BBCA-D548-9790-90DD959621C4}" type="presOf" srcId="{0E9AB014-4219-8F4E-B6E3-9AB80DCFE7A6}" destId="{C08A0C06-5268-0F42-A417-7D9E5F639DCA}" srcOrd="0" destOrd="0" presId="urn:microsoft.com/office/officeart/2005/8/layout/hierarchy2"/>
    <dgm:cxn modelId="{00A1C991-18AD-7042-85BE-C5BC6F4D0690}" type="presOf" srcId="{93B1D895-7E52-A847-BE53-DC4454A983A6}" destId="{3FA04EDD-9DFA-8743-BFB2-9A85F2C29181}" srcOrd="1" destOrd="0" presId="urn:microsoft.com/office/officeart/2005/8/layout/hierarchy2"/>
    <dgm:cxn modelId="{6CA7BD93-BB02-AC41-B306-49995E6E5FF1}" type="presOf" srcId="{91E591BE-C169-FF4C-9B04-B914A334BE1A}" destId="{F8AE7F08-5093-B941-B0A9-CBAE096D8868}" srcOrd="1" destOrd="0" presId="urn:microsoft.com/office/officeart/2005/8/layout/hierarchy2"/>
    <dgm:cxn modelId="{4BC24F94-4291-AD4F-B854-37472E54D5B1}" type="presOf" srcId="{414DFA57-E164-AC4D-891D-7CDAFA1C4D0A}" destId="{E4F31DF7-2949-F74C-A9C3-C743E9CAC9D3}" srcOrd="0" destOrd="0" presId="urn:microsoft.com/office/officeart/2005/8/layout/hierarchy2"/>
    <dgm:cxn modelId="{77E30795-C5F2-E84D-A795-3E75B14AF274}" type="presOf" srcId="{C3705167-4C5B-2A4B-AE53-BDA80168B0B5}" destId="{992C4F4E-164D-D54E-8F4E-966A19C74235}" srcOrd="1" destOrd="0" presId="urn:microsoft.com/office/officeart/2005/8/layout/hierarchy2"/>
    <dgm:cxn modelId="{1D870C95-9A90-1248-89F0-AA23C017DF1E}" type="presOf" srcId="{48603AF9-1B64-694D-8928-5B1503281F05}" destId="{D33B048F-A091-8446-ACA2-B55EC20FB939}" srcOrd="0" destOrd="0" presId="urn:microsoft.com/office/officeart/2005/8/layout/hierarchy2"/>
    <dgm:cxn modelId="{9B664F98-6B49-4F4D-AE2E-B9C1B43B685F}" type="presOf" srcId="{91E591BE-C169-FF4C-9B04-B914A334BE1A}" destId="{AF47B2B3-18DC-1141-B7B2-30695DD1A532}" srcOrd="0" destOrd="0" presId="urn:microsoft.com/office/officeart/2005/8/layout/hierarchy2"/>
    <dgm:cxn modelId="{5BA9E398-CD70-CE49-9AC1-1C7EDB8CEFB0}" type="presOf" srcId="{8B6F1FAD-2BF3-6D48-AA37-EA9F04F71DAC}" destId="{8FF85891-9DAF-4F48-876B-1C392B6291AA}" srcOrd="0" destOrd="0" presId="urn:microsoft.com/office/officeart/2005/8/layout/hierarchy2"/>
    <dgm:cxn modelId="{39A91C9F-B052-5F4B-BBCF-87A5B343EF08}" type="presOf" srcId="{1838BB27-4F4D-1E4B-BC0F-FEA19F2117B3}" destId="{C92A5DE2-024C-4B48-9B9B-5DEDDF3D51EE}" srcOrd="0" destOrd="0" presId="urn:microsoft.com/office/officeart/2005/8/layout/hierarchy2"/>
    <dgm:cxn modelId="{127673A1-4F5C-2D4D-808B-48196F6394E2}" type="presOf" srcId="{D057FD57-4662-A749-9D0C-5DF0A0B81A51}" destId="{239C404D-A437-4F40-8054-8B203415C8C1}" srcOrd="0" destOrd="0" presId="urn:microsoft.com/office/officeart/2005/8/layout/hierarchy2"/>
    <dgm:cxn modelId="{3215D8A1-0202-5A48-A86D-6317F04E3562}" type="presOf" srcId="{1AF9B0A1-2EB7-344C-8D08-4B6BD1734800}" destId="{8CA7B093-EACA-E348-BECB-4A36D6E86856}" srcOrd="0" destOrd="0" presId="urn:microsoft.com/office/officeart/2005/8/layout/hierarchy2"/>
    <dgm:cxn modelId="{762AE1A2-12C9-A448-9719-B931BFF5EC80}" type="presOf" srcId="{2F58DB07-B298-C343-8D51-BD6FBA33D5A6}" destId="{B29DF721-C851-064D-9FFF-92B7E3C94B24}" srcOrd="0" destOrd="0" presId="urn:microsoft.com/office/officeart/2005/8/layout/hierarchy2"/>
    <dgm:cxn modelId="{12F53CA6-EABD-D943-9B42-4E510F43AB1E}" srcId="{7563DD56-C8A8-5345-9344-17E881B2AF53}" destId="{F10F9E70-57FB-6A4C-AC80-EDEFE81002BB}" srcOrd="1" destOrd="0" parTransId="{D4C7B474-1561-4C4F-A10D-9F97192567F0}" sibTransId="{32FC9422-C1CB-6146-B5F6-33B6C8B9005E}"/>
    <dgm:cxn modelId="{1AA78DA8-95D3-E645-9FAE-21CA51E94EC9}" type="presOf" srcId="{F2837E1D-8747-6043-A96D-1F6C273DA752}" destId="{E218DEE0-90BC-3D4D-8B8C-992CB162D81B}" srcOrd="1" destOrd="0" presId="urn:microsoft.com/office/officeart/2005/8/layout/hierarchy2"/>
    <dgm:cxn modelId="{29181EAA-77DC-8C48-B662-15E6D4500E2F}" srcId="{C28213AC-E160-AD4E-9477-88F0F145493E}" destId="{03CD79B8-9318-FA44-9BAF-3135A8042FD9}" srcOrd="0" destOrd="0" parTransId="{0E9AB014-4219-8F4E-B6E3-9AB80DCFE7A6}" sibTransId="{6AE446A0-1193-7D40-A0D5-2083D774C115}"/>
    <dgm:cxn modelId="{6328A6AB-75F5-4F46-8D37-970D73F7B57A}" type="presOf" srcId="{38FEBF3B-E5A2-2C47-AAE7-9B4B33C907AA}" destId="{9511B46F-E25C-594C-A596-B1A1D16E34A4}" srcOrd="1" destOrd="0" presId="urn:microsoft.com/office/officeart/2005/8/layout/hierarchy2"/>
    <dgm:cxn modelId="{688FF5AB-0E8F-7344-9EB4-73499AC888AA}" srcId="{03CD79B8-9318-FA44-9BAF-3135A8042FD9}" destId="{F37EDDB4-1ADC-C84E-ACBF-5C10F0E6940C}" srcOrd="0" destOrd="0" parTransId="{93B1D895-7E52-A847-BE53-DC4454A983A6}" sibTransId="{C1124DF4-5670-7443-9E13-0EF29AE954E9}"/>
    <dgm:cxn modelId="{8AB956AE-A98D-574A-A35A-6EBCE66EF1C1}" type="presOf" srcId="{25113E27-7461-2544-9D43-A7CCDD68D3DB}" destId="{64AA6437-D1B7-E14F-A5F0-3B7DB9611EBE}" srcOrd="0" destOrd="0" presId="urn:microsoft.com/office/officeart/2005/8/layout/hierarchy2"/>
    <dgm:cxn modelId="{73AEA2AF-B146-FF42-912B-62FA6A6CB766}" type="presOf" srcId="{370AF4C1-68E1-0347-BCA5-B92189322F2B}" destId="{96BD2395-93DA-E44F-BC39-E9A6A91AEB00}" srcOrd="1" destOrd="0" presId="urn:microsoft.com/office/officeart/2005/8/layout/hierarchy2"/>
    <dgm:cxn modelId="{3A02F8B5-C569-B044-B671-AA86C25680D0}" type="presOf" srcId="{EB08DC17-7C15-BA42-96F2-C35E4404939A}" destId="{43A650CB-9702-CC49-B609-1662D30375AE}" srcOrd="1" destOrd="0" presId="urn:microsoft.com/office/officeart/2005/8/layout/hierarchy2"/>
    <dgm:cxn modelId="{03ED0DB6-A1A1-6248-8178-10CCD0D5C2DF}" srcId="{DF3153AA-6300-174C-B8F7-A0415B8CD58A}" destId="{C231FEDA-836E-2E44-AE6E-1547E762403D}" srcOrd="0" destOrd="0" parTransId="{49A7A18E-A78E-CD44-84FD-A4904005D4FD}" sibTransId="{16DEDF7C-65F7-684B-872D-5EE1CCA5FAE5}"/>
    <dgm:cxn modelId="{DF1042B6-C625-424C-B513-C2A5392D0518}" type="presOf" srcId="{5BD21104-E875-F743-BABF-41F28461B64F}" destId="{B3429BDE-0F19-C948-A35F-4FD55EC14DE2}" srcOrd="0" destOrd="0" presId="urn:microsoft.com/office/officeart/2005/8/layout/hierarchy2"/>
    <dgm:cxn modelId="{19C279B7-E539-B842-88C4-1183EFB0EBF3}" type="presOf" srcId="{CA709C4B-982E-4340-A6C7-AE9885088A0C}" destId="{9C938E65-308B-C644-9FEE-8A8B84BCE81A}" srcOrd="0" destOrd="0" presId="urn:microsoft.com/office/officeart/2005/8/layout/hierarchy2"/>
    <dgm:cxn modelId="{D02946B8-B9D2-7F46-99DC-D15455EC9C80}" srcId="{7DBDA30E-556C-A44F-B878-534EE7128E20}" destId="{2A3FF80C-6536-0947-86DF-AA6DEA50298B}" srcOrd="0" destOrd="0" parTransId="{1ADE21E7-1F37-C54B-8EAC-B561A6373078}" sibTransId="{6E7533F9-FE9D-DC49-91D1-2782521C8AD5}"/>
    <dgm:cxn modelId="{8B5FE3B8-F429-8F43-81FB-02E0D631A74D}" type="presOf" srcId="{F10F9E70-57FB-6A4C-AC80-EDEFE81002BB}" destId="{13DDDF47-6C3C-8445-8615-121976238848}" srcOrd="0" destOrd="0" presId="urn:microsoft.com/office/officeart/2005/8/layout/hierarchy2"/>
    <dgm:cxn modelId="{941416BC-43C3-0946-BD6B-BE0DD9A1DB38}" type="presOf" srcId="{03CD79B8-9318-FA44-9BAF-3135A8042FD9}" destId="{7E130884-94E3-A840-AF19-2A74F0E32284}" srcOrd="0" destOrd="0" presId="urn:microsoft.com/office/officeart/2005/8/layout/hierarchy2"/>
    <dgm:cxn modelId="{3C2BFDBE-C252-9E44-A3A4-513F50E1B523}" type="presOf" srcId="{E9B7AEC3-43E1-4C4E-AF00-2DDCABBE6A3C}" destId="{3B87B669-8E6A-9B44-8602-9CB69322CAA5}" srcOrd="0" destOrd="0" presId="urn:microsoft.com/office/officeart/2005/8/layout/hierarchy2"/>
    <dgm:cxn modelId="{5D4D71BF-F57B-164F-BE2E-53E56F9C9647}" srcId="{3186C2A7-5EFC-A243-B419-9A712DC63449}" destId="{7690F04C-A1E5-7C4D-84CC-044F130AF265}" srcOrd="0" destOrd="0" parTransId="{5217529D-DCF7-8045-91C4-78740558D887}" sibTransId="{8D50E546-D35A-014E-AF66-D11A0DC2B35B}"/>
    <dgm:cxn modelId="{449210C8-DF4F-DE40-99D9-1E88DAED7DA4}" type="presOf" srcId="{7784A8A0-1B9E-EA4F-8FAB-B316313DCBE2}" destId="{C58B19F8-02D4-4047-993C-FB166704210F}" srcOrd="0" destOrd="0" presId="urn:microsoft.com/office/officeart/2005/8/layout/hierarchy2"/>
    <dgm:cxn modelId="{5BE464C8-AB80-7549-937B-7A5A8E75F3C3}" type="presOf" srcId="{4A7BE0C5-8BCD-A740-83F2-7613E3DA7596}" destId="{3B14A059-06E9-9F42-AAD4-67E58AF19810}" srcOrd="0" destOrd="0" presId="urn:microsoft.com/office/officeart/2005/8/layout/hierarchy2"/>
    <dgm:cxn modelId="{E8AB53CB-4F5A-D34E-8ECE-6EBB10E24122}" type="presOf" srcId="{53C0378C-BBC1-3C45-8DAD-81F0BB90F45B}" destId="{1DF7AB94-3E2B-D843-8642-0E0A6C07EC09}" srcOrd="0" destOrd="0" presId="urn:microsoft.com/office/officeart/2005/8/layout/hierarchy2"/>
    <dgm:cxn modelId="{540BBDCB-4629-2D49-A069-088DD53975C2}" type="presOf" srcId="{2F541B44-2035-6A4E-B0A5-D9F90A4D0311}" destId="{AF0A33A7-D676-124B-AB07-CBC7B4B6E89C}" srcOrd="1" destOrd="0" presId="urn:microsoft.com/office/officeart/2005/8/layout/hierarchy2"/>
    <dgm:cxn modelId="{4AD994CC-F74B-BC4D-9946-A4009C18AF3E}" type="presOf" srcId="{56F90815-CB8A-8648-88AA-C06548CE8672}" destId="{F25A81F2-6B00-D542-9675-8BAAA5DDDA42}" srcOrd="1" destOrd="0" presId="urn:microsoft.com/office/officeart/2005/8/layout/hierarchy2"/>
    <dgm:cxn modelId="{D55C75CE-C506-5348-BCF6-8C187A6479E1}" type="presOf" srcId="{2F541B44-2035-6A4E-B0A5-D9F90A4D0311}" destId="{0D8D9678-D663-054C-B64E-82B6DCE2DC99}" srcOrd="0" destOrd="0" presId="urn:microsoft.com/office/officeart/2005/8/layout/hierarchy2"/>
    <dgm:cxn modelId="{635BB2CE-5275-FB4E-9F1E-DE25FDB6A3F3}" type="presOf" srcId="{874DFA51-D701-9C45-A0A1-6BD8FCD51454}" destId="{DE2C71E3-ED30-F64C-B0B4-7E5114BCBA73}" srcOrd="0" destOrd="0" presId="urn:microsoft.com/office/officeart/2005/8/layout/hierarchy2"/>
    <dgm:cxn modelId="{DEEF33D2-9453-8246-9905-921ED5B464FD}" srcId="{1AF9B0A1-2EB7-344C-8D08-4B6BD1734800}" destId="{1838BB27-4F4D-1E4B-BC0F-FEA19F2117B3}" srcOrd="0" destOrd="0" parTransId="{370AF4C1-68E1-0347-BCA5-B92189322F2B}" sibTransId="{F19EB3AE-8129-AF42-ADD3-07EA4B7801EC}"/>
    <dgm:cxn modelId="{0F47DCD2-36FC-FB4C-827C-41296A45846F}" type="presOf" srcId="{58D5BC9A-7C8F-154D-B1A0-AE0C63F75151}" destId="{5A61D68F-E6E2-C942-A743-17FDCFF58B48}" srcOrd="1" destOrd="0" presId="urn:microsoft.com/office/officeart/2005/8/layout/hierarchy2"/>
    <dgm:cxn modelId="{4F5756D3-B259-EF4D-8B6E-6D47DF10922F}" type="presOf" srcId="{16AD0424-CCD0-A34C-906F-DD8A8C7F3C1A}" destId="{EE83F0D5-74D8-C942-BAC9-18B0E2CD16CE}" srcOrd="1" destOrd="0" presId="urn:microsoft.com/office/officeart/2005/8/layout/hierarchy2"/>
    <dgm:cxn modelId="{505534D8-10FE-C54E-B0EF-2608D8817E1C}" type="presOf" srcId="{8B6F1FAD-2BF3-6D48-AA37-EA9F04F71DAC}" destId="{FFA99E06-B212-FC48-BB25-B5A1717CF8A4}" srcOrd="1" destOrd="0" presId="urn:microsoft.com/office/officeart/2005/8/layout/hierarchy2"/>
    <dgm:cxn modelId="{1803F6DA-2B3F-E143-BECE-B71245EDC3B2}" srcId="{7784A8A0-1B9E-EA4F-8FAB-B316313DCBE2}" destId="{874DFA51-D701-9C45-A0A1-6BD8FCD51454}" srcOrd="0" destOrd="0" parTransId="{87ACA9AA-1D8A-434A-9A17-53DAFC241F66}" sibTransId="{988FE1B5-AFC7-2E41-BFE6-8CDF76E62B98}"/>
    <dgm:cxn modelId="{7B4706DE-6898-9E4E-B731-83A57BDB8E5B}" type="presOf" srcId="{16AD0424-CCD0-A34C-906F-DD8A8C7F3C1A}" destId="{DEAB1EFC-C041-6845-996E-FAD2D30322E5}" srcOrd="0" destOrd="0" presId="urn:microsoft.com/office/officeart/2005/8/layout/hierarchy2"/>
    <dgm:cxn modelId="{31F392DE-03F8-A14C-83A9-80F5D7805397}" type="presOf" srcId="{34CBD2FD-CC04-0E43-BA9F-8411BF1F9047}" destId="{65644F33-F097-5444-B95E-686828581D1B}" srcOrd="0" destOrd="0" presId="urn:microsoft.com/office/officeart/2005/8/layout/hierarchy2"/>
    <dgm:cxn modelId="{0A9BF2DF-19DE-6D4A-908D-3BA1137AE67A}" srcId="{5BD21104-E875-F743-BABF-41F28461B64F}" destId="{2EC7DB38-C692-D24A-B300-84870B993636}" srcOrd="1" destOrd="0" parTransId="{720C45E4-A4B9-F04C-97E7-20A184FBA181}" sibTransId="{92BD2793-B3AA-AD47-BC4E-377E19657FD5}"/>
    <dgm:cxn modelId="{6F4A39E1-6DB0-3A4A-91BA-FC0EBA162DC7}" type="presOf" srcId="{AF752DD5-0682-5542-BE46-F7C304D6CE1A}" destId="{71A69714-10C7-994F-98A5-CEA789E78D11}" srcOrd="0" destOrd="0" presId="urn:microsoft.com/office/officeart/2005/8/layout/hierarchy2"/>
    <dgm:cxn modelId="{C488D5E2-48FF-394A-8084-39AAC2E25952}" type="presOf" srcId="{E9B7AEC3-43E1-4C4E-AF00-2DDCABBE6A3C}" destId="{B7344088-3C17-CA44-AD39-F1CA34415350}" srcOrd="1" destOrd="0" presId="urn:microsoft.com/office/officeart/2005/8/layout/hierarchy2"/>
    <dgm:cxn modelId="{B34A6BE3-6AD3-3644-B99B-E83F87553FC3}" type="presOf" srcId="{7690F04C-A1E5-7C4D-84CC-044F130AF265}" destId="{ABC36F4F-B5D4-C249-949D-5C0E3483D903}" srcOrd="0" destOrd="0" presId="urn:microsoft.com/office/officeart/2005/8/layout/hierarchy2"/>
    <dgm:cxn modelId="{8E1450E7-24B1-D542-966F-2179EB981A56}" type="presOf" srcId="{4A7BE0C5-8BCD-A740-83F2-7613E3DA7596}" destId="{14DE33C5-3DA5-D546-B415-6CCCEA166100}" srcOrd="1" destOrd="0" presId="urn:microsoft.com/office/officeart/2005/8/layout/hierarchy2"/>
    <dgm:cxn modelId="{A60A11E8-4B1F-6E4C-8DC6-7923FDFF6DA8}" type="presOf" srcId="{2EC7DB38-C692-D24A-B300-84870B993636}" destId="{9186EB5E-52F9-B34F-97AE-0BF41AB536D5}" srcOrd="0" destOrd="0" presId="urn:microsoft.com/office/officeart/2005/8/layout/hierarchy2"/>
    <dgm:cxn modelId="{3487BCE9-B4C3-584F-9575-4F442D0AAF8C}" type="presOf" srcId="{87ACA9AA-1D8A-434A-9A17-53DAFC241F66}" destId="{B6511343-CF1E-094C-8E3C-76FEFCEFD815}" srcOrd="0" destOrd="0" presId="urn:microsoft.com/office/officeart/2005/8/layout/hierarchy2"/>
    <dgm:cxn modelId="{9BE409EA-7B53-3841-A8E1-E9B056405CF7}" type="presOf" srcId="{E1B77EB4-0D1A-AA42-978D-44092826D338}" destId="{85FE0F8F-B5D2-7F4E-A2F7-4A4513B42205}" srcOrd="1" destOrd="0" presId="urn:microsoft.com/office/officeart/2005/8/layout/hierarchy2"/>
    <dgm:cxn modelId="{C223F2EE-2DFA-C94C-9527-577ACDC99B35}" type="presOf" srcId="{91E988A6-5F8E-BB42-99DE-D42B2FF78DE7}" destId="{A32344AC-281A-7946-9CEE-69962A8DC74E}" srcOrd="1" destOrd="0" presId="urn:microsoft.com/office/officeart/2005/8/layout/hierarchy2"/>
    <dgm:cxn modelId="{0E5CA9EF-ABFB-4045-AB6B-CB6B6E009E48}" type="presOf" srcId="{CE8C2CF5-D5EC-9E49-917E-EF173AC848CB}" destId="{6AD70261-D17F-8643-825D-E00F0E32463D}" srcOrd="0" destOrd="0" presId="urn:microsoft.com/office/officeart/2005/8/layout/hierarchy2"/>
    <dgm:cxn modelId="{7B3D60F0-9E58-794C-B6EE-46B41A124B8D}" type="presOf" srcId="{DAFE4940-AB89-1541-93E8-9A933610BBB2}" destId="{C50E8581-8CE4-A24F-8434-2A5F5FB6E349}" srcOrd="0" destOrd="0" presId="urn:microsoft.com/office/officeart/2005/8/layout/hierarchy2"/>
    <dgm:cxn modelId="{ED8786F0-B540-CF40-A325-790271DD2E84}" type="presOf" srcId="{49A7A18E-A78E-CD44-84FD-A4904005D4FD}" destId="{01001DCF-18BA-EC4E-82CB-66C9DAA23833}" srcOrd="1" destOrd="0" presId="urn:microsoft.com/office/officeart/2005/8/layout/hierarchy2"/>
    <dgm:cxn modelId="{5D3437F1-87E4-BB4C-960D-32AC67C42C0E}" srcId="{7690F04C-A1E5-7C4D-84CC-044F130AF265}" destId="{7DBDA30E-556C-A44F-B878-534EE7128E20}" srcOrd="1" destOrd="0" parTransId="{414DFA57-E164-AC4D-891D-7CDAFA1C4D0A}" sibTransId="{8798F416-B432-C343-B939-662EDD865D10}"/>
    <dgm:cxn modelId="{CB2275F1-2DB6-5049-B727-5707703D3E3E}" type="presOf" srcId="{370AF4C1-68E1-0347-BCA5-B92189322F2B}" destId="{32CA03E3-0E8B-C345-81B7-D4A81D22518D}" srcOrd="0" destOrd="0" presId="urn:microsoft.com/office/officeart/2005/8/layout/hierarchy2"/>
    <dgm:cxn modelId="{E6781AF2-2CDC-4040-A7FE-86F944C6CB93}" srcId="{17DF0428-05AA-EF4B-B868-B4DA3850C5D3}" destId="{3186C2A7-5EFC-A243-B419-9A712DC63449}" srcOrd="1" destOrd="0" parTransId="{BA4CA363-9897-BF4D-8F8C-3D1B14CD56C2}" sibTransId="{6CF26D35-B25A-784E-AB23-E7D9659C451A}"/>
    <dgm:cxn modelId="{9EA3A7F3-DAC6-6943-A330-35F45AA07D2B}" srcId="{7DBDA30E-556C-A44F-B878-534EE7128E20}" destId="{7563DD56-C8A8-5345-9344-17E881B2AF53}" srcOrd="1" destOrd="0" parTransId="{EB08DC17-7C15-BA42-96F2-C35E4404939A}" sibTransId="{08765909-9844-7D44-983A-4E75685CC42C}"/>
    <dgm:cxn modelId="{6DC73CF4-2FB1-7142-A0B6-890F407C7759}" type="presOf" srcId="{B3C78B7C-9BE5-8240-8394-003607EBF99B}" destId="{D91D9160-A30C-2549-B190-20C1AA45F21E}" srcOrd="1" destOrd="0" presId="urn:microsoft.com/office/officeart/2005/8/layout/hierarchy2"/>
    <dgm:cxn modelId="{6E43E2F4-1C46-8049-944D-740B89F76DCB}" type="presOf" srcId="{5217529D-DCF7-8045-91C4-78740558D887}" destId="{9637BC8E-413F-B34C-816C-5B8BDBF80E23}" srcOrd="1" destOrd="0" presId="urn:microsoft.com/office/officeart/2005/8/layout/hierarchy2"/>
    <dgm:cxn modelId="{8C7AEAF4-ECE9-9D45-A963-067207D94E5C}" type="presOf" srcId="{3186C2A7-5EFC-A243-B419-9A712DC63449}" destId="{4E971626-E75D-EB4D-A38E-0B77F66A6F2C}" srcOrd="0" destOrd="0" presId="urn:microsoft.com/office/officeart/2005/8/layout/hierarchy2"/>
    <dgm:cxn modelId="{C77568F8-55C8-8A4B-B9DA-C88324EEEE60}" type="presOf" srcId="{4E579E00-4EDD-454C-A792-B298FCAD9E58}" destId="{252001CC-D515-A54E-8EAF-B0A1A6514040}" srcOrd="0" destOrd="0" presId="urn:microsoft.com/office/officeart/2005/8/layout/hierarchy2"/>
    <dgm:cxn modelId="{3A81B7F8-FC85-3543-BDD5-0507E214127F}" type="presOf" srcId="{C28213AC-E160-AD4E-9477-88F0F145493E}" destId="{F52DBE61-BA86-094F-9169-0F56DCFDA6A0}" srcOrd="0" destOrd="0" presId="urn:microsoft.com/office/officeart/2005/8/layout/hierarchy2"/>
    <dgm:cxn modelId="{75BE17FA-B1CB-FF4D-8078-54BE8A2E587A}" type="presOf" srcId="{B3C78B7C-9BE5-8240-8394-003607EBF99B}" destId="{51C3FDD9-3198-F744-9EFE-2D41DC4DE4F8}" srcOrd="0" destOrd="0" presId="urn:microsoft.com/office/officeart/2005/8/layout/hierarchy2"/>
    <dgm:cxn modelId="{94516AFB-9A8C-2743-B577-013D20A220CD}" srcId="{0A186DFD-9584-3747-9063-832264833A40}" destId="{F9E3EEE2-2939-FF48-B68C-573DB6219BB3}" srcOrd="0" destOrd="0" parTransId="{58D5BC9A-7C8F-154D-B1A0-AE0C63F75151}" sibTransId="{E4E7367B-6909-CD49-9B4F-09E11C17F1FC}"/>
    <dgm:cxn modelId="{685FD7FC-AC1D-CF49-880D-111C2300AE74}" type="presOf" srcId="{00CF7507-DC31-4A4A-8C0D-1531BCE9061B}" destId="{476E10FB-FDB5-274F-84A1-E414DD8B6DBC}" srcOrd="1" destOrd="0" presId="urn:microsoft.com/office/officeart/2005/8/layout/hierarchy2"/>
    <dgm:cxn modelId="{334DE7FE-BC85-7D4F-8793-D9D410E79530}" type="presOf" srcId="{D057FD57-4662-A749-9D0C-5DF0A0B81A51}" destId="{981B940C-5A5F-1C4F-BA83-7D98D99F4A8F}" srcOrd="1" destOrd="0" presId="urn:microsoft.com/office/officeart/2005/8/layout/hierarchy2"/>
    <dgm:cxn modelId="{82508E43-91B5-4D46-A526-65B8E2B38311}" type="presParOf" srcId="{4BA65320-3850-E94F-B032-A8DD0D6C141B}" destId="{72E009D3-96AD-A74E-BCFB-8FB29CB7DA71}" srcOrd="0" destOrd="0" presId="urn:microsoft.com/office/officeart/2005/8/layout/hierarchy2"/>
    <dgm:cxn modelId="{A8BE0CA1-F847-8F4D-99BA-96F3AE12A367}" type="presParOf" srcId="{72E009D3-96AD-A74E-BCFB-8FB29CB7DA71}" destId="{B3429BDE-0F19-C948-A35F-4FD55EC14DE2}" srcOrd="0" destOrd="0" presId="urn:microsoft.com/office/officeart/2005/8/layout/hierarchy2"/>
    <dgm:cxn modelId="{4C4BF42C-46AC-5640-95B4-3F3BF75B8E09}" type="presParOf" srcId="{72E009D3-96AD-A74E-BCFB-8FB29CB7DA71}" destId="{D545A113-1EE9-D743-82F9-1299FE7BC292}" srcOrd="1" destOrd="0" presId="urn:microsoft.com/office/officeart/2005/8/layout/hierarchy2"/>
    <dgm:cxn modelId="{1882DEEF-BDC9-AE4F-8294-1E250B9FD49D}" type="presParOf" srcId="{D545A113-1EE9-D743-82F9-1299FE7BC292}" destId="{239C404D-A437-4F40-8054-8B203415C8C1}" srcOrd="0" destOrd="0" presId="urn:microsoft.com/office/officeart/2005/8/layout/hierarchy2"/>
    <dgm:cxn modelId="{1FC3F48D-99C3-B04E-912D-9236AC5CD24A}" type="presParOf" srcId="{239C404D-A437-4F40-8054-8B203415C8C1}" destId="{981B940C-5A5F-1C4F-BA83-7D98D99F4A8F}" srcOrd="0" destOrd="0" presId="urn:microsoft.com/office/officeart/2005/8/layout/hierarchy2"/>
    <dgm:cxn modelId="{5CB9C9AA-26CA-5844-9164-8011B9C04E4E}" type="presParOf" srcId="{D545A113-1EE9-D743-82F9-1299FE7BC292}" destId="{22484183-F222-DC45-8B36-44B65D824F98}" srcOrd="1" destOrd="0" presId="urn:microsoft.com/office/officeart/2005/8/layout/hierarchy2"/>
    <dgm:cxn modelId="{CA24E58A-0336-DD4B-A5BB-A8DEEB902786}" type="presParOf" srcId="{22484183-F222-DC45-8B36-44B65D824F98}" destId="{F52DBE61-BA86-094F-9169-0F56DCFDA6A0}" srcOrd="0" destOrd="0" presId="urn:microsoft.com/office/officeart/2005/8/layout/hierarchy2"/>
    <dgm:cxn modelId="{3625A093-E53A-AA4A-93F0-A91D94F2C20D}" type="presParOf" srcId="{22484183-F222-DC45-8B36-44B65D824F98}" destId="{66D6F3D1-047D-764B-8E46-412347CDE568}" srcOrd="1" destOrd="0" presId="urn:microsoft.com/office/officeart/2005/8/layout/hierarchy2"/>
    <dgm:cxn modelId="{3492D295-C8B2-874C-833B-1D9793BF7244}" type="presParOf" srcId="{66D6F3D1-047D-764B-8E46-412347CDE568}" destId="{C08A0C06-5268-0F42-A417-7D9E5F639DCA}" srcOrd="0" destOrd="0" presId="urn:microsoft.com/office/officeart/2005/8/layout/hierarchy2"/>
    <dgm:cxn modelId="{477A94C7-6857-E544-A153-42D5DF97B3E3}" type="presParOf" srcId="{C08A0C06-5268-0F42-A417-7D9E5F639DCA}" destId="{0001487B-3D02-AE4B-8BFC-51746488F524}" srcOrd="0" destOrd="0" presId="urn:microsoft.com/office/officeart/2005/8/layout/hierarchy2"/>
    <dgm:cxn modelId="{F2CC7A5D-4B98-9848-89F0-1E92A9FC55B4}" type="presParOf" srcId="{66D6F3D1-047D-764B-8E46-412347CDE568}" destId="{10B1B9EE-CF6D-F248-B002-1BD4F6E57725}" srcOrd="1" destOrd="0" presId="urn:microsoft.com/office/officeart/2005/8/layout/hierarchy2"/>
    <dgm:cxn modelId="{B5149B80-BC01-FB42-98A3-1363EF1ABF1D}" type="presParOf" srcId="{10B1B9EE-CF6D-F248-B002-1BD4F6E57725}" destId="{7E130884-94E3-A840-AF19-2A74F0E32284}" srcOrd="0" destOrd="0" presId="urn:microsoft.com/office/officeart/2005/8/layout/hierarchy2"/>
    <dgm:cxn modelId="{17EF8862-0D53-E744-924B-F8318CCD4E06}" type="presParOf" srcId="{10B1B9EE-CF6D-F248-B002-1BD4F6E57725}" destId="{4B775BD7-6B79-A349-B22B-00B55B99E15C}" srcOrd="1" destOrd="0" presId="urn:microsoft.com/office/officeart/2005/8/layout/hierarchy2"/>
    <dgm:cxn modelId="{CAA38A25-AA5E-1D4D-97B2-56712AFF655E}" type="presParOf" srcId="{4B775BD7-6B79-A349-B22B-00B55B99E15C}" destId="{7F001504-6145-CA4A-9FAF-A27AAEC711C6}" srcOrd="0" destOrd="0" presId="urn:microsoft.com/office/officeart/2005/8/layout/hierarchy2"/>
    <dgm:cxn modelId="{C78EFEA7-9813-2441-8F76-66F37E02A3EC}" type="presParOf" srcId="{7F001504-6145-CA4A-9FAF-A27AAEC711C6}" destId="{3FA04EDD-9DFA-8743-BFB2-9A85F2C29181}" srcOrd="0" destOrd="0" presId="urn:microsoft.com/office/officeart/2005/8/layout/hierarchy2"/>
    <dgm:cxn modelId="{84615154-220F-5D40-B913-87AF409A20BE}" type="presParOf" srcId="{4B775BD7-6B79-A349-B22B-00B55B99E15C}" destId="{404EE067-9A7F-BD45-A90D-4D1BE8CF5E3E}" srcOrd="1" destOrd="0" presId="urn:microsoft.com/office/officeart/2005/8/layout/hierarchy2"/>
    <dgm:cxn modelId="{5A3181C3-2703-6E4B-B832-B8E508962012}" type="presParOf" srcId="{404EE067-9A7F-BD45-A90D-4D1BE8CF5E3E}" destId="{0C2F04F9-E4B7-C249-A423-4B09C1057C97}" srcOrd="0" destOrd="0" presId="urn:microsoft.com/office/officeart/2005/8/layout/hierarchy2"/>
    <dgm:cxn modelId="{B29BCA4A-CD5A-FB47-A850-50E91FC465C8}" type="presParOf" srcId="{404EE067-9A7F-BD45-A90D-4D1BE8CF5E3E}" destId="{99BAF4A5-53A5-7F4D-9A97-D66B15D83AEE}" srcOrd="1" destOrd="0" presId="urn:microsoft.com/office/officeart/2005/8/layout/hierarchy2"/>
    <dgm:cxn modelId="{5FCA6D2F-5213-FF4A-A474-21ECD523BB84}" type="presParOf" srcId="{99BAF4A5-53A5-7F4D-9A97-D66B15D83AEE}" destId="{0D8D9678-D663-054C-B64E-82B6DCE2DC99}" srcOrd="0" destOrd="0" presId="urn:microsoft.com/office/officeart/2005/8/layout/hierarchy2"/>
    <dgm:cxn modelId="{C8AE915A-20F5-A54B-9443-407AF3980C29}" type="presParOf" srcId="{0D8D9678-D663-054C-B64E-82B6DCE2DC99}" destId="{AF0A33A7-D676-124B-AB07-CBC7B4B6E89C}" srcOrd="0" destOrd="0" presId="urn:microsoft.com/office/officeart/2005/8/layout/hierarchy2"/>
    <dgm:cxn modelId="{92432992-4A16-A941-BE4E-C897738B2B04}" type="presParOf" srcId="{99BAF4A5-53A5-7F4D-9A97-D66B15D83AEE}" destId="{1DD6C8AA-E3F4-C94D-AEA4-CFA33EB8EDD0}" srcOrd="1" destOrd="0" presId="urn:microsoft.com/office/officeart/2005/8/layout/hierarchy2"/>
    <dgm:cxn modelId="{B1EA5BFB-3580-3246-8491-0C86E47CB8E0}" type="presParOf" srcId="{1DD6C8AA-E3F4-C94D-AEA4-CFA33EB8EDD0}" destId="{DB1BEA3A-0782-144D-9B3D-DE07566F3EB3}" srcOrd="0" destOrd="0" presId="urn:microsoft.com/office/officeart/2005/8/layout/hierarchy2"/>
    <dgm:cxn modelId="{10D13561-F1E1-D24D-8A10-1646C45418C7}" type="presParOf" srcId="{1DD6C8AA-E3F4-C94D-AEA4-CFA33EB8EDD0}" destId="{1532FC66-FE1F-6047-B56C-2A8D5D768008}" srcOrd="1" destOrd="0" presId="urn:microsoft.com/office/officeart/2005/8/layout/hierarchy2"/>
    <dgm:cxn modelId="{CCE815B3-442F-2E4E-8C56-A286AB9BD296}" type="presParOf" srcId="{4B775BD7-6B79-A349-B22B-00B55B99E15C}" destId="{D50F80F9-0686-E241-9837-F28F34675D12}" srcOrd="2" destOrd="0" presId="urn:microsoft.com/office/officeart/2005/8/layout/hierarchy2"/>
    <dgm:cxn modelId="{981E8D5C-DDA5-AA4F-B84C-176719988BF0}" type="presParOf" srcId="{D50F80F9-0686-E241-9837-F28F34675D12}" destId="{F25A81F2-6B00-D542-9675-8BAAA5DDDA42}" srcOrd="0" destOrd="0" presId="urn:microsoft.com/office/officeart/2005/8/layout/hierarchy2"/>
    <dgm:cxn modelId="{D7FA04CE-EBDE-B047-AF83-31BC53574F5A}" type="presParOf" srcId="{4B775BD7-6B79-A349-B22B-00B55B99E15C}" destId="{07797EEC-4998-A146-8959-3FF2B16FD67A}" srcOrd="3" destOrd="0" presId="urn:microsoft.com/office/officeart/2005/8/layout/hierarchy2"/>
    <dgm:cxn modelId="{32741815-4CCA-DE42-B64F-A59FC834A6C2}" type="presParOf" srcId="{07797EEC-4998-A146-8959-3FF2B16FD67A}" destId="{C58B19F8-02D4-4047-993C-FB166704210F}" srcOrd="0" destOrd="0" presId="urn:microsoft.com/office/officeart/2005/8/layout/hierarchy2"/>
    <dgm:cxn modelId="{C5E2230A-4B56-5449-ACB3-D2A3C2417B02}" type="presParOf" srcId="{07797EEC-4998-A146-8959-3FF2B16FD67A}" destId="{A18A06B3-DED0-C14E-8B81-4F76EE4B219D}" srcOrd="1" destOrd="0" presId="urn:microsoft.com/office/officeart/2005/8/layout/hierarchy2"/>
    <dgm:cxn modelId="{254B61D3-32CE-2E46-AA00-E002736FD9FC}" type="presParOf" srcId="{A18A06B3-DED0-C14E-8B81-4F76EE4B219D}" destId="{B6511343-CF1E-094C-8E3C-76FEFCEFD815}" srcOrd="0" destOrd="0" presId="urn:microsoft.com/office/officeart/2005/8/layout/hierarchy2"/>
    <dgm:cxn modelId="{68CE21C1-2B04-3441-B40E-F8C0EE5477CD}" type="presParOf" srcId="{B6511343-CF1E-094C-8E3C-76FEFCEFD815}" destId="{56D07F7B-8174-CE4E-9A89-BEFBF825665D}" srcOrd="0" destOrd="0" presId="urn:microsoft.com/office/officeart/2005/8/layout/hierarchy2"/>
    <dgm:cxn modelId="{7BEFCBD1-1235-9B40-8DFD-0372384A1A42}" type="presParOf" srcId="{A18A06B3-DED0-C14E-8B81-4F76EE4B219D}" destId="{5261DE86-3C26-0745-8E86-C95B098E6A93}" srcOrd="1" destOrd="0" presId="urn:microsoft.com/office/officeart/2005/8/layout/hierarchy2"/>
    <dgm:cxn modelId="{92DAE6EF-DD59-5B42-AF0A-CCB91725868A}" type="presParOf" srcId="{5261DE86-3C26-0745-8E86-C95B098E6A93}" destId="{DE2C71E3-ED30-F64C-B0B4-7E5114BCBA73}" srcOrd="0" destOrd="0" presId="urn:microsoft.com/office/officeart/2005/8/layout/hierarchy2"/>
    <dgm:cxn modelId="{7F6248B0-1DF1-5449-AE5F-B980BA991814}" type="presParOf" srcId="{5261DE86-3C26-0745-8E86-C95B098E6A93}" destId="{E0831A5A-32F6-D04D-935D-D01806F30579}" srcOrd="1" destOrd="0" presId="urn:microsoft.com/office/officeart/2005/8/layout/hierarchy2"/>
    <dgm:cxn modelId="{FA8D541A-5B33-E04E-A4E0-375B6561DEA9}" type="presParOf" srcId="{D545A113-1EE9-D743-82F9-1299FE7BC292}" destId="{0193F164-71DE-464F-9108-8349CE5C6321}" srcOrd="2" destOrd="0" presId="urn:microsoft.com/office/officeart/2005/8/layout/hierarchy2"/>
    <dgm:cxn modelId="{B8E68132-C4CA-A14E-B493-28E31D35D980}" type="presParOf" srcId="{0193F164-71DE-464F-9108-8349CE5C6321}" destId="{807783A3-CC32-E146-89E9-C562A59E87D0}" srcOrd="0" destOrd="0" presId="urn:microsoft.com/office/officeart/2005/8/layout/hierarchy2"/>
    <dgm:cxn modelId="{A45D3F88-E943-A24C-B145-C6FC2C16BE96}" type="presParOf" srcId="{D545A113-1EE9-D743-82F9-1299FE7BC292}" destId="{61A6DC87-7DE5-2446-9C76-1E022CF5F29C}" srcOrd="3" destOrd="0" presId="urn:microsoft.com/office/officeart/2005/8/layout/hierarchy2"/>
    <dgm:cxn modelId="{A801B59E-9696-D844-B01D-AC118F1F0AEF}" type="presParOf" srcId="{61A6DC87-7DE5-2446-9C76-1E022CF5F29C}" destId="{9186EB5E-52F9-B34F-97AE-0BF41AB536D5}" srcOrd="0" destOrd="0" presId="urn:microsoft.com/office/officeart/2005/8/layout/hierarchy2"/>
    <dgm:cxn modelId="{96DD7BC3-9799-9242-B9F8-D0F479D815E8}" type="presParOf" srcId="{61A6DC87-7DE5-2446-9C76-1E022CF5F29C}" destId="{14991BD1-0623-9641-8934-564D247B0144}" srcOrd="1" destOrd="0" presId="urn:microsoft.com/office/officeart/2005/8/layout/hierarchy2"/>
    <dgm:cxn modelId="{35BD1627-9E52-7445-873E-F333A466F0AA}" type="presParOf" srcId="{14991BD1-0623-9641-8934-564D247B0144}" destId="{002C70FF-E8BB-1C40-A39E-581326A4CFCA}" srcOrd="0" destOrd="0" presId="urn:microsoft.com/office/officeart/2005/8/layout/hierarchy2"/>
    <dgm:cxn modelId="{CB3CFA9C-1528-FB48-A7F8-6A8B78C41879}" type="presParOf" srcId="{002C70FF-E8BB-1C40-A39E-581326A4CFCA}" destId="{5FD9974E-CB9B-4A44-B78D-9CC512B0BB6C}" srcOrd="0" destOrd="0" presId="urn:microsoft.com/office/officeart/2005/8/layout/hierarchy2"/>
    <dgm:cxn modelId="{7919CAB5-D12C-4C43-ACAD-E0E9303620B6}" type="presParOf" srcId="{14991BD1-0623-9641-8934-564D247B0144}" destId="{6125F4A7-1290-694E-85AA-B4013717C895}" srcOrd="1" destOrd="0" presId="urn:microsoft.com/office/officeart/2005/8/layout/hierarchy2"/>
    <dgm:cxn modelId="{B55C04D0-7530-5548-94FF-161AF51EA5B8}" type="presParOf" srcId="{6125F4A7-1290-694E-85AA-B4013717C895}" destId="{A54E4B66-0A7A-3846-B4CB-100C22CAC451}" srcOrd="0" destOrd="0" presId="urn:microsoft.com/office/officeart/2005/8/layout/hierarchy2"/>
    <dgm:cxn modelId="{AD3862A0-C266-9440-96C8-D51CDDB55BC4}" type="presParOf" srcId="{6125F4A7-1290-694E-85AA-B4013717C895}" destId="{F01C7895-BB3D-8344-B474-D7C62F6B6F3C}" srcOrd="1" destOrd="0" presId="urn:microsoft.com/office/officeart/2005/8/layout/hierarchy2"/>
    <dgm:cxn modelId="{76214242-C0AA-9C41-8C1C-B2A6874F4895}" type="presParOf" srcId="{F01C7895-BB3D-8344-B474-D7C62F6B6F3C}" destId="{ADF07947-AD29-8B45-B9C4-1701E8764617}" srcOrd="0" destOrd="0" presId="urn:microsoft.com/office/officeart/2005/8/layout/hierarchy2"/>
    <dgm:cxn modelId="{9E95239B-71B9-7D49-8730-F6FD08D07F8E}" type="presParOf" srcId="{ADF07947-AD29-8B45-B9C4-1701E8764617}" destId="{4A6F2BE3-9EC2-AF44-885E-1AF402BBADF2}" srcOrd="0" destOrd="0" presId="urn:microsoft.com/office/officeart/2005/8/layout/hierarchy2"/>
    <dgm:cxn modelId="{A571398F-AA53-1F45-9F89-09879ACC9BCD}" type="presParOf" srcId="{F01C7895-BB3D-8344-B474-D7C62F6B6F3C}" destId="{FDCD81D9-FCB0-034D-AEA0-9CBD0B410359}" srcOrd="1" destOrd="0" presId="urn:microsoft.com/office/officeart/2005/8/layout/hierarchy2"/>
    <dgm:cxn modelId="{46CFBFF8-9AE5-5F49-9C3E-4814F1CC20D5}" type="presParOf" srcId="{FDCD81D9-FCB0-034D-AEA0-9CBD0B410359}" destId="{8D09E1F5-6785-D04B-A3ED-B4A518ED6867}" srcOrd="0" destOrd="0" presId="urn:microsoft.com/office/officeart/2005/8/layout/hierarchy2"/>
    <dgm:cxn modelId="{3CAA8402-EB12-7742-B74F-0B4D6F3E44D9}" type="presParOf" srcId="{FDCD81D9-FCB0-034D-AEA0-9CBD0B410359}" destId="{87CB74C0-7851-C84C-9DBF-D56F3139EFF4}" srcOrd="1" destOrd="0" presId="urn:microsoft.com/office/officeart/2005/8/layout/hierarchy2"/>
    <dgm:cxn modelId="{2EEB1A16-4FFD-2D44-9C5A-B1344264028D}" type="presParOf" srcId="{87CB74C0-7851-C84C-9DBF-D56F3139EFF4}" destId="{FAA07D48-4A6A-5340-B051-750542A36CAD}" srcOrd="0" destOrd="0" presId="urn:microsoft.com/office/officeart/2005/8/layout/hierarchy2"/>
    <dgm:cxn modelId="{231AD4CC-CC47-3944-950E-659A5D541B35}" type="presParOf" srcId="{FAA07D48-4A6A-5340-B051-750542A36CAD}" destId="{5A61D68F-E6E2-C942-A743-17FDCFF58B48}" srcOrd="0" destOrd="0" presId="urn:microsoft.com/office/officeart/2005/8/layout/hierarchy2"/>
    <dgm:cxn modelId="{6DE080EE-DE8E-8749-926D-7B67A86A98B8}" type="presParOf" srcId="{87CB74C0-7851-C84C-9DBF-D56F3139EFF4}" destId="{70A4F03D-2396-3C4B-AF9A-D50DA224537A}" srcOrd="1" destOrd="0" presId="urn:microsoft.com/office/officeart/2005/8/layout/hierarchy2"/>
    <dgm:cxn modelId="{D3D066D7-747A-FA42-B53C-F8FEDC85815A}" type="presParOf" srcId="{70A4F03D-2396-3C4B-AF9A-D50DA224537A}" destId="{A35D3ABF-8258-4645-9B87-B7A0345C0F64}" srcOrd="0" destOrd="0" presId="urn:microsoft.com/office/officeart/2005/8/layout/hierarchy2"/>
    <dgm:cxn modelId="{F2108B71-888C-264C-BB15-DD80786EA8AE}" type="presParOf" srcId="{70A4F03D-2396-3C4B-AF9A-D50DA224537A}" destId="{28693CDB-B81D-3041-AABE-7B1AC8316506}" srcOrd="1" destOrd="0" presId="urn:microsoft.com/office/officeart/2005/8/layout/hierarchy2"/>
    <dgm:cxn modelId="{514A7A6A-6530-6544-97E7-D6D84F0D6DE8}" type="presParOf" srcId="{28693CDB-B81D-3041-AABE-7B1AC8316506}" destId="{3B14A059-06E9-9F42-AAD4-67E58AF19810}" srcOrd="0" destOrd="0" presId="urn:microsoft.com/office/officeart/2005/8/layout/hierarchy2"/>
    <dgm:cxn modelId="{1C961C6E-5FF8-F74C-AD9A-DD38C00E58FE}" type="presParOf" srcId="{3B14A059-06E9-9F42-AAD4-67E58AF19810}" destId="{14DE33C5-3DA5-D546-B415-6CCCEA166100}" srcOrd="0" destOrd="0" presId="urn:microsoft.com/office/officeart/2005/8/layout/hierarchy2"/>
    <dgm:cxn modelId="{287B5B89-85E5-4145-9B48-9BF688A5EB42}" type="presParOf" srcId="{28693CDB-B81D-3041-AABE-7B1AC8316506}" destId="{2720147C-3562-2648-9F96-D22D96713A8A}" srcOrd="1" destOrd="0" presId="urn:microsoft.com/office/officeart/2005/8/layout/hierarchy2"/>
    <dgm:cxn modelId="{23D27BE9-8B43-784E-BF7D-11BC64231DB5}" type="presParOf" srcId="{2720147C-3562-2648-9F96-D22D96713A8A}" destId="{B45AD17F-52F5-1749-8D83-3E454D0B4993}" srcOrd="0" destOrd="0" presId="urn:microsoft.com/office/officeart/2005/8/layout/hierarchy2"/>
    <dgm:cxn modelId="{2387E5AD-3D0E-CD4C-8532-B84194CE804C}" type="presParOf" srcId="{2720147C-3562-2648-9F96-D22D96713A8A}" destId="{13CE6A87-F961-9840-9F90-90C0DCB6D31D}" srcOrd="1" destOrd="0" presId="urn:microsoft.com/office/officeart/2005/8/layout/hierarchy2"/>
    <dgm:cxn modelId="{2C100E45-BF76-7E4C-AED1-D8C0601CF3EC}" type="presParOf" srcId="{13CE6A87-F961-9840-9F90-90C0DCB6D31D}" destId="{CC9D48B9-E1AD-B04A-8242-0CCF86290E4F}" srcOrd="0" destOrd="0" presId="urn:microsoft.com/office/officeart/2005/8/layout/hierarchy2"/>
    <dgm:cxn modelId="{7448DB04-D181-4C46-A800-054E526851EE}" type="presParOf" srcId="{CC9D48B9-E1AD-B04A-8242-0CCF86290E4F}" destId="{01001DCF-18BA-EC4E-82CB-66C9DAA23833}" srcOrd="0" destOrd="0" presId="urn:microsoft.com/office/officeart/2005/8/layout/hierarchy2"/>
    <dgm:cxn modelId="{5B4FC97C-3C03-674A-8389-99D3E14FC517}" type="presParOf" srcId="{13CE6A87-F961-9840-9F90-90C0DCB6D31D}" destId="{1D95B442-2F00-9A4E-B616-E22134727673}" srcOrd="1" destOrd="0" presId="urn:microsoft.com/office/officeart/2005/8/layout/hierarchy2"/>
    <dgm:cxn modelId="{D1C9C574-B748-5845-AD6B-9FA8455D5027}" type="presParOf" srcId="{1D95B442-2F00-9A4E-B616-E22134727673}" destId="{6AF61AAF-7B49-AE41-991B-AC0E1EDA061D}" srcOrd="0" destOrd="0" presId="urn:microsoft.com/office/officeart/2005/8/layout/hierarchy2"/>
    <dgm:cxn modelId="{B9D061BB-E30B-8C4C-A7D0-50735C483D11}" type="presParOf" srcId="{1D95B442-2F00-9A4E-B616-E22134727673}" destId="{6AF28330-33B3-9840-AFF3-002C6017AED4}" srcOrd="1" destOrd="0" presId="urn:microsoft.com/office/officeart/2005/8/layout/hierarchy2"/>
    <dgm:cxn modelId="{0AAFD4B0-A4FF-B54E-924A-31DE282BCB03}" type="presParOf" srcId="{6AF28330-33B3-9840-AFF3-002C6017AED4}" destId="{E036A76D-C2BD-8944-8C64-3ABB98031ED2}" srcOrd="0" destOrd="0" presId="urn:microsoft.com/office/officeart/2005/8/layout/hierarchy2"/>
    <dgm:cxn modelId="{5A47953F-5202-174E-A1BC-A95C402E11B2}" type="presParOf" srcId="{E036A76D-C2BD-8944-8C64-3ABB98031ED2}" destId="{E218DEE0-90BC-3D4D-8B8C-992CB162D81B}" srcOrd="0" destOrd="0" presId="urn:microsoft.com/office/officeart/2005/8/layout/hierarchy2"/>
    <dgm:cxn modelId="{5DE91392-FE6A-E442-B3A3-18886FE95846}" type="presParOf" srcId="{6AF28330-33B3-9840-AFF3-002C6017AED4}" destId="{348B6297-1D0B-4546-A56F-74D025180043}" srcOrd="1" destOrd="0" presId="urn:microsoft.com/office/officeart/2005/8/layout/hierarchy2"/>
    <dgm:cxn modelId="{6E3D58A7-B937-2F4F-969E-678E7D79843B}" type="presParOf" srcId="{348B6297-1D0B-4546-A56F-74D025180043}" destId="{78A6968F-6D05-314B-B8F6-945EBCE8200E}" srcOrd="0" destOrd="0" presId="urn:microsoft.com/office/officeart/2005/8/layout/hierarchy2"/>
    <dgm:cxn modelId="{1AD37AD9-7C1F-7245-AE9D-A7E56E67961E}" type="presParOf" srcId="{348B6297-1D0B-4546-A56F-74D025180043}" destId="{AEDB932E-F2C0-5B4B-8302-94352991A4F1}" srcOrd="1" destOrd="0" presId="urn:microsoft.com/office/officeart/2005/8/layout/hierarchy2"/>
    <dgm:cxn modelId="{CB1C6E54-4F2D-EF41-9EF3-D950E9A8C092}" type="presParOf" srcId="{AEDB932E-F2C0-5B4B-8302-94352991A4F1}" destId="{B29DF721-C851-064D-9FFF-92B7E3C94B24}" srcOrd="0" destOrd="0" presId="urn:microsoft.com/office/officeart/2005/8/layout/hierarchy2"/>
    <dgm:cxn modelId="{26019F21-EC0F-B44E-A463-A1A7FCE15345}" type="presParOf" srcId="{B29DF721-C851-064D-9FFF-92B7E3C94B24}" destId="{B3A85992-16B0-1043-A934-F773987218E4}" srcOrd="0" destOrd="0" presId="urn:microsoft.com/office/officeart/2005/8/layout/hierarchy2"/>
    <dgm:cxn modelId="{0150F2E2-C82B-BD46-BF8B-F78AC6322C8E}" type="presParOf" srcId="{AEDB932E-F2C0-5B4B-8302-94352991A4F1}" destId="{3A2BBFBA-A749-6642-A27C-218EFC581758}" srcOrd="1" destOrd="0" presId="urn:microsoft.com/office/officeart/2005/8/layout/hierarchy2"/>
    <dgm:cxn modelId="{5B57E797-4B2C-EB45-8C86-A764107719B5}" type="presParOf" srcId="{3A2BBFBA-A749-6642-A27C-218EFC581758}" destId="{1DF7AB94-3E2B-D843-8642-0E0A6C07EC09}" srcOrd="0" destOrd="0" presId="urn:microsoft.com/office/officeart/2005/8/layout/hierarchy2"/>
    <dgm:cxn modelId="{440A2496-FAFA-C447-9B45-657B1FCC41DA}" type="presParOf" srcId="{3A2BBFBA-A749-6642-A27C-218EFC581758}" destId="{754FB661-23E6-8C46-A865-ED9EF8F8B1F1}" srcOrd="1" destOrd="0" presId="urn:microsoft.com/office/officeart/2005/8/layout/hierarchy2"/>
    <dgm:cxn modelId="{F0B06AD2-22A3-8940-979B-0765D5EAF9AF}" type="presParOf" srcId="{AEDB932E-F2C0-5B4B-8302-94352991A4F1}" destId="{137E6AB6-2577-3444-9FB6-EC28C5B40A45}" srcOrd="2" destOrd="0" presId="urn:microsoft.com/office/officeart/2005/8/layout/hierarchy2"/>
    <dgm:cxn modelId="{1CA2B51D-DA0B-A74E-8140-0AB851974FCD}" type="presParOf" srcId="{137E6AB6-2577-3444-9FB6-EC28C5B40A45}" destId="{476E10FB-FDB5-274F-84A1-E414DD8B6DBC}" srcOrd="0" destOrd="0" presId="urn:microsoft.com/office/officeart/2005/8/layout/hierarchy2"/>
    <dgm:cxn modelId="{8B1BF748-3404-394F-90F7-1DCB0E71094F}" type="presParOf" srcId="{AEDB932E-F2C0-5B4B-8302-94352991A4F1}" destId="{45AA8A72-7ACD-1745-8BD6-866338D405C6}" srcOrd="3" destOrd="0" presId="urn:microsoft.com/office/officeart/2005/8/layout/hierarchy2"/>
    <dgm:cxn modelId="{B2D7EDCA-EC00-0A4F-BE7F-9F57973362AA}" type="presParOf" srcId="{45AA8A72-7ACD-1745-8BD6-866338D405C6}" destId="{14E46865-1B36-324F-834B-D4329483EC68}" srcOrd="0" destOrd="0" presId="urn:microsoft.com/office/officeart/2005/8/layout/hierarchy2"/>
    <dgm:cxn modelId="{B46F7F0B-BF40-AA48-A8D8-6FDB9087C45A}" type="presParOf" srcId="{45AA8A72-7ACD-1745-8BD6-866338D405C6}" destId="{F23484DC-0B88-1642-9C27-75784053D804}" srcOrd="1" destOrd="0" presId="urn:microsoft.com/office/officeart/2005/8/layout/hierarchy2"/>
    <dgm:cxn modelId="{BB63A817-D819-8245-8747-65AD14A5D582}" type="presParOf" srcId="{6AF28330-33B3-9840-AFF3-002C6017AED4}" destId="{65644F33-F097-5444-B95E-686828581D1B}" srcOrd="2" destOrd="0" presId="urn:microsoft.com/office/officeart/2005/8/layout/hierarchy2"/>
    <dgm:cxn modelId="{25D297F9-6259-E04A-B7C7-47221C88801A}" type="presParOf" srcId="{65644F33-F097-5444-B95E-686828581D1B}" destId="{78B7E440-184D-FD4A-B6CB-750745BF436D}" srcOrd="0" destOrd="0" presId="urn:microsoft.com/office/officeart/2005/8/layout/hierarchy2"/>
    <dgm:cxn modelId="{EBB8AE02-8064-F24C-936E-8156FBF342D9}" type="presParOf" srcId="{6AF28330-33B3-9840-AFF3-002C6017AED4}" destId="{386B305A-7094-2C45-80ED-60D8D2247410}" srcOrd="3" destOrd="0" presId="urn:microsoft.com/office/officeart/2005/8/layout/hierarchy2"/>
    <dgm:cxn modelId="{FA7636CD-CB97-0A46-82BD-4B804F87479F}" type="presParOf" srcId="{386B305A-7094-2C45-80ED-60D8D2247410}" destId="{D33B048F-A091-8446-ACA2-B55EC20FB939}" srcOrd="0" destOrd="0" presId="urn:microsoft.com/office/officeart/2005/8/layout/hierarchy2"/>
    <dgm:cxn modelId="{172165A4-917A-5942-BD6E-47741A04980F}" type="presParOf" srcId="{386B305A-7094-2C45-80ED-60D8D2247410}" destId="{A80F7406-1CBE-6C4A-8677-4BFFD1AAA9D1}" srcOrd="1" destOrd="0" presId="urn:microsoft.com/office/officeart/2005/8/layout/hierarchy2"/>
    <dgm:cxn modelId="{E3EA1E83-6557-2448-9B82-5BBBB5C8F1B7}" type="presParOf" srcId="{28693CDB-B81D-3041-AABE-7B1AC8316506}" destId="{9C938E65-308B-C644-9FEE-8A8B84BCE81A}" srcOrd="2" destOrd="0" presId="urn:microsoft.com/office/officeart/2005/8/layout/hierarchy2"/>
    <dgm:cxn modelId="{44A7FDEA-6F74-8444-BC02-AAC5EEEF17F0}" type="presParOf" srcId="{9C938E65-308B-C644-9FEE-8A8B84BCE81A}" destId="{AB937ED8-CD47-5B46-B9AD-053F76BB1015}" srcOrd="0" destOrd="0" presId="urn:microsoft.com/office/officeart/2005/8/layout/hierarchy2"/>
    <dgm:cxn modelId="{27C3FDC6-67DE-AE41-8D4B-4C8479F5FBE9}" type="presParOf" srcId="{28693CDB-B81D-3041-AABE-7B1AC8316506}" destId="{5479757F-EAA0-DA4A-B372-87553D6D4874}" srcOrd="3" destOrd="0" presId="urn:microsoft.com/office/officeart/2005/8/layout/hierarchy2"/>
    <dgm:cxn modelId="{6A30AF49-27FD-A24C-B5C6-0439C12C94BA}" type="presParOf" srcId="{5479757F-EAA0-DA4A-B372-87553D6D4874}" destId="{71A69714-10C7-994F-98A5-CEA789E78D11}" srcOrd="0" destOrd="0" presId="urn:microsoft.com/office/officeart/2005/8/layout/hierarchy2"/>
    <dgm:cxn modelId="{4E03F763-E3DA-0341-9FB2-4707A9D94731}" type="presParOf" srcId="{5479757F-EAA0-DA4A-B372-87553D6D4874}" destId="{83090203-6085-D044-87C9-B6CAFF5309BB}" srcOrd="1" destOrd="0" presId="urn:microsoft.com/office/officeart/2005/8/layout/hierarchy2"/>
    <dgm:cxn modelId="{135D6D61-6E19-6248-96BD-F5603612656C}" type="presParOf" srcId="{83090203-6085-D044-87C9-B6CAFF5309BB}" destId="{AE26187B-DE8A-1446-B8F7-FE0D582FAE13}" srcOrd="0" destOrd="0" presId="urn:microsoft.com/office/officeart/2005/8/layout/hierarchy2"/>
    <dgm:cxn modelId="{52D94B21-D2C6-424D-B19C-E9D2EE2F3D69}" type="presParOf" srcId="{AE26187B-DE8A-1446-B8F7-FE0D582FAE13}" destId="{09D1A092-E41A-1B46-9C90-D2C050A1A2E0}" srcOrd="0" destOrd="0" presId="urn:microsoft.com/office/officeart/2005/8/layout/hierarchy2"/>
    <dgm:cxn modelId="{6C2BA4D8-8DB1-F74F-BEC9-D4CB13D37334}" type="presParOf" srcId="{83090203-6085-D044-87C9-B6CAFF5309BB}" destId="{3B7A3A39-5EB4-8B44-AD51-008AAC718F74}" srcOrd="1" destOrd="0" presId="urn:microsoft.com/office/officeart/2005/8/layout/hierarchy2"/>
    <dgm:cxn modelId="{E12C59C6-6BAD-7B49-9275-E38CF5A3CD9E}" type="presParOf" srcId="{3B7A3A39-5EB4-8B44-AD51-008AAC718F74}" destId="{694CA9BE-907A-2A4D-ABAB-ACF5B530E47F}" srcOrd="0" destOrd="0" presId="urn:microsoft.com/office/officeart/2005/8/layout/hierarchy2"/>
    <dgm:cxn modelId="{4C16CCC1-4864-7043-9B5D-BAE02278C8D6}" type="presParOf" srcId="{3B7A3A39-5EB4-8B44-AD51-008AAC718F74}" destId="{7817D784-F21A-8741-8FBB-CEFB2E358ACD}" srcOrd="1" destOrd="0" presId="urn:microsoft.com/office/officeart/2005/8/layout/hierarchy2"/>
    <dgm:cxn modelId="{B2FAE118-DDAE-7943-9F13-32A3839CD5C5}" type="presParOf" srcId="{F01C7895-BB3D-8344-B474-D7C62F6B6F3C}" destId="{805074A0-613D-4648-B731-9A3E349B6301}" srcOrd="2" destOrd="0" presId="urn:microsoft.com/office/officeart/2005/8/layout/hierarchy2"/>
    <dgm:cxn modelId="{47E58C09-B35F-1A49-9373-92521BC0276C}" type="presParOf" srcId="{805074A0-613D-4648-B731-9A3E349B6301}" destId="{1338B4A4-E284-1342-9090-72DF773C5B32}" srcOrd="0" destOrd="0" presId="urn:microsoft.com/office/officeart/2005/8/layout/hierarchy2"/>
    <dgm:cxn modelId="{029E82CB-76FC-0046-9C6E-296F52DE7282}" type="presParOf" srcId="{F01C7895-BB3D-8344-B474-D7C62F6B6F3C}" destId="{03F9C6B2-E3AD-4F45-AA16-38D05CF674F5}" srcOrd="3" destOrd="0" presId="urn:microsoft.com/office/officeart/2005/8/layout/hierarchy2"/>
    <dgm:cxn modelId="{5FCCE4A8-A501-754B-802A-4B71CFCBFAE7}" type="presParOf" srcId="{03F9C6B2-E3AD-4F45-AA16-38D05CF674F5}" destId="{4E971626-E75D-EB4D-A38E-0B77F66A6F2C}" srcOrd="0" destOrd="0" presId="urn:microsoft.com/office/officeart/2005/8/layout/hierarchy2"/>
    <dgm:cxn modelId="{474F3189-65E9-3640-B965-FB737E5FC016}" type="presParOf" srcId="{03F9C6B2-E3AD-4F45-AA16-38D05CF674F5}" destId="{2934FF48-E265-7E41-9B2B-C44EA6D640D5}" srcOrd="1" destOrd="0" presId="urn:microsoft.com/office/officeart/2005/8/layout/hierarchy2"/>
    <dgm:cxn modelId="{426273D4-747E-DE4D-AE28-9ACE20F5FC2A}" type="presParOf" srcId="{2934FF48-E265-7E41-9B2B-C44EA6D640D5}" destId="{378DC0CF-EECB-5E46-B928-0E2171177785}" srcOrd="0" destOrd="0" presId="urn:microsoft.com/office/officeart/2005/8/layout/hierarchy2"/>
    <dgm:cxn modelId="{2A787CC0-3792-0A44-84D9-56CBBC7D2ED1}" type="presParOf" srcId="{378DC0CF-EECB-5E46-B928-0E2171177785}" destId="{9637BC8E-413F-B34C-816C-5B8BDBF80E23}" srcOrd="0" destOrd="0" presId="urn:microsoft.com/office/officeart/2005/8/layout/hierarchy2"/>
    <dgm:cxn modelId="{E87532D7-92F4-BF4E-AF27-44ED2D52431E}" type="presParOf" srcId="{2934FF48-E265-7E41-9B2B-C44EA6D640D5}" destId="{FF77780A-417F-FF41-A99B-7A00E77D8A31}" srcOrd="1" destOrd="0" presId="urn:microsoft.com/office/officeart/2005/8/layout/hierarchy2"/>
    <dgm:cxn modelId="{2D030172-1D44-FC49-B4D0-163AF7492994}" type="presParOf" srcId="{FF77780A-417F-FF41-A99B-7A00E77D8A31}" destId="{ABC36F4F-B5D4-C249-949D-5C0E3483D903}" srcOrd="0" destOrd="0" presId="urn:microsoft.com/office/officeart/2005/8/layout/hierarchy2"/>
    <dgm:cxn modelId="{B0825A6D-B5EC-F54A-8C04-B20754ADD517}" type="presParOf" srcId="{FF77780A-417F-FF41-A99B-7A00E77D8A31}" destId="{ED01B47A-070E-4B45-8EC1-DF5C6DAE17F3}" srcOrd="1" destOrd="0" presId="urn:microsoft.com/office/officeart/2005/8/layout/hierarchy2"/>
    <dgm:cxn modelId="{7125D270-4AD5-E442-9786-107D7ED5F012}" type="presParOf" srcId="{ED01B47A-070E-4B45-8EC1-DF5C6DAE17F3}" destId="{2483AD9C-DEBE-8247-A37F-43CF8938A82F}" srcOrd="0" destOrd="0" presId="urn:microsoft.com/office/officeart/2005/8/layout/hierarchy2"/>
    <dgm:cxn modelId="{D41A602A-78D3-A649-AD98-6625AF164841}" type="presParOf" srcId="{2483AD9C-DEBE-8247-A37F-43CF8938A82F}" destId="{60B0B0DF-27CA-D740-917D-718867FE28B6}" srcOrd="0" destOrd="0" presId="urn:microsoft.com/office/officeart/2005/8/layout/hierarchy2"/>
    <dgm:cxn modelId="{21017611-D61E-6340-A15C-F51A28C83222}" type="presParOf" srcId="{ED01B47A-070E-4B45-8EC1-DF5C6DAE17F3}" destId="{BC23A6B3-DEDE-9E4C-BFFF-369F8ADC9A36}" srcOrd="1" destOrd="0" presId="urn:microsoft.com/office/officeart/2005/8/layout/hierarchy2"/>
    <dgm:cxn modelId="{A27D3652-61C5-2D40-96BC-9A2CF75014A2}" type="presParOf" srcId="{BC23A6B3-DEDE-9E4C-BFFF-369F8ADC9A36}" destId="{252001CC-D515-A54E-8EAF-B0A1A6514040}" srcOrd="0" destOrd="0" presId="urn:microsoft.com/office/officeart/2005/8/layout/hierarchy2"/>
    <dgm:cxn modelId="{B06E2DBA-62F4-6F4C-BA16-32E73EB0F1F9}" type="presParOf" srcId="{BC23A6B3-DEDE-9E4C-BFFF-369F8ADC9A36}" destId="{F1F0EE53-EE1A-0A42-93DA-F361F4610D6E}" srcOrd="1" destOrd="0" presId="urn:microsoft.com/office/officeart/2005/8/layout/hierarchy2"/>
    <dgm:cxn modelId="{642F2800-1381-6A40-B069-B433C130C510}" type="presParOf" srcId="{F1F0EE53-EE1A-0A42-93DA-F361F4610D6E}" destId="{DEAB1EFC-C041-6845-996E-FAD2D30322E5}" srcOrd="0" destOrd="0" presId="urn:microsoft.com/office/officeart/2005/8/layout/hierarchy2"/>
    <dgm:cxn modelId="{5664C3AB-E863-0948-8AFB-26B502E9D495}" type="presParOf" srcId="{DEAB1EFC-C041-6845-996E-FAD2D30322E5}" destId="{EE83F0D5-74D8-C942-BAC9-18B0E2CD16CE}" srcOrd="0" destOrd="0" presId="urn:microsoft.com/office/officeart/2005/8/layout/hierarchy2"/>
    <dgm:cxn modelId="{A765CC6C-EA52-C84A-9506-224DF79B1483}" type="presParOf" srcId="{F1F0EE53-EE1A-0A42-93DA-F361F4610D6E}" destId="{082193F8-156A-E94A-8E8B-4FCE2493AEF1}" srcOrd="1" destOrd="0" presId="urn:microsoft.com/office/officeart/2005/8/layout/hierarchy2"/>
    <dgm:cxn modelId="{8B29FAAF-FCC2-6340-B8F1-6B05A2744DB9}" type="presParOf" srcId="{082193F8-156A-E94A-8E8B-4FCE2493AEF1}" destId="{8CA7B093-EACA-E348-BECB-4A36D6E86856}" srcOrd="0" destOrd="0" presId="urn:microsoft.com/office/officeart/2005/8/layout/hierarchy2"/>
    <dgm:cxn modelId="{29428BAD-163F-8C4F-A804-6A6C9F8C9B3E}" type="presParOf" srcId="{082193F8-156A-E94A-8E8B-4FCE2493AEF1}" destId="{C2D5901F-8E09-5A4E-8307-AF73BC3F4112}" srcOrd="1" destOrd="0" presId="urn:microsoft.com/office/officeart/2005/8/layout/hierarchy2"/>
    <dgm:cxn modelId="{442ABAC2-5B82-124B-A0EC-EE94C96D4637}" type="presParOf" srcId="{C2D5901F-8E09-5A4E-8307-AF73BC3F4112}" destId="{32CA03E3-0E8B-C345-81B7-D4A81D22518D}" srcOrd="0" destOrd="0" presId="urn:microsoft.com/office/officeart/2005/8/layout/hierarchy2"/>
    <dgm:cxn modelId="{6EB3E0B6-ECAA-F84F-BFDE-379C152709FF}" type="presParOf" srcId="{32CA03E3-0E8B-C345-81B7-D4A81D22518D}" destId="{96BD2395-93DA-E44F-BC39-E9A6A91AEB00}" srcOrd="0" destOrd="0" presId="urn:microsoft.com/office/officeart/2005/8/layout/hierarchy2"/>
    <dgm:cxn modelId="{5F340CEF-65D6-5349-8A07-CA399CDE6676}" type="presParOf" srcId="{C2D5901F-8E09-5A4E-8307-AF73BC3F4112}" destId="{2283BFD6-ABB8-634A-874E-5597B42A317B}" srcOrd="1" destOrd="0" presId="urn:microsoft.com/office/officeart/2005/8/layout/hierarchy2"/>
    <dgm:cxn modelId="{798CBA75-8AF6-754D-81B0-867677085275}" type="presParOf" srcId="{2283BFD6-ABB8-634A-874E-5597B42A317B}" destId="{C92A5DE2-024C-4B48-9B9B-5DEDDF3D51EE}" srcOrd="0" destOrd="0" presId="urn:microsoft.com/office/officeart/2005/8/layout/hierarchy2"/>
    <dgm:cxn modelId="{E994CD76-3543-F94B-947E-3A2DE7510231}" type="presParOf" srcId="{2283BFD6-ABB8-634A-874E-5597B42A317B}" destId="{B589924D-D55C-4B44-8E3D-7E01DE6283A4}" srcOrd="1" destOrd="0" presId="urn:microsoft.com/office/officeart/2005/8/layout/hierarchy2"/>
    <dgm:cxn modelId="{46D06AB3-A506-1E43-A06F-EDD002A8ECDC}" type="presParOf" srcId="{C2D5901F-8E09-5A4E-8307-AF73BC3F4112}" destId="{33CB6F6C-D141-D743-9661-B85856D6B5F1}" srcOrd="2" destOrd="0" presId="urn:microsoft.com/office/officeart/2005/8/layout/hierarchy2"/>
    <dgm:cxn modelId="{606427AB-CE2C-0E4B-BC4A-2965DE0244DE}" type="presParOf" srcId="{33CB6F6C-D141-D743-9661-B85856D6B5F1}" destId="{B55D1883-9B7C-2743-89FF-6EBF7BF69697}" srcOrd="0" destOrd="0" presId="urn:microsoft.com/office/officeart/2005/8/layout/hierarchy2"/>
    <dgm:cxn modelId="{930AB6F7-C38E-B745-A61F-52F0040E59C2}" type="presParOf" srcId="{C2D5901F-8E09-5A4E-8307-AF73BC3F4112}" destId="{29F282D0-2225-5549-AE67-AAF77D13FD15}" srcOrd="3" destOrd="0" presId="urn:microsoft.com/office/officeart/2005/8/layout/hierarchy2"/>
    <dgm:cxn modelId="{0BA6F250-FD1A-074C-AC76-C15A71119D0C}" type="presParOf" srcId="{29F282D0-2225-5549-AE67-AAF77D13FD15}" destId="{C0748336-97DB-EE43-AC00-3B2902215CA2}" srcOrd="0" destOrd="0" presId="urn:microsoft.com/office/officeart/2005/8/layout/hierarchy2"/>
    <dgm:cxn modelId="{F00F0144-AB96-904A-86BE-ACD8B24422AF}" type="presParOf" srcId="{29F282D0-2225-5549-AE67-AAF77D13FD15}" destId="{57440A63-740A-4343-B08B-E6D0B3FFED8C}" srcOrd="1" destOrd="0" presId="urn:microsoft.com/office/officeart/2005/8/layout/hierarchy2"/>
    <dgm:cxn modelId="{77700463-89E7-F340-AC24-1C818D8357E7}" type="presParOf" srcId="{F1F0EE53-EE1A-0A42-93DA-F361F4610D6E}" destId="{3B87B669-8E6A-9B44-8602-9CB69322CAA5}" srcOrd="2" destOrd="0" presId="urn:microsoft.com/office/officeart/2005/8/layout/hierarchy2"/>
    <dgm:cxn modelId="{642A8AB8-D26E-BA4E-9600-1E7FF1543B76}" type="presParOf" srcId="{3B87B669-8E6A-9B44-8602-9CB69322CAA5}" destId="{B7344088-3C17-CA44-AD39-F1CA34415350}" srcOrd="0" destOrd="0" presId="urn:microsoft.com/office/officeart/2005/8/layout/hierarchy2"/>
    <dgm:cxn modelId="{73D143EB-EAE2-8747-BAE6-D0E2898E828C}" type="presParOf" srcId="{F1F0EE53-EE1A-0A42-93DA-F361F4610D6E}" destId="{E93394D4-68B5-CB41-BA19-1D60B4213B14}" srcOrd="3" destOrd="0" presId="urn:microsoft.com/office/officeart/2005/8/layout/hierarchy2"/>
    <dgm:cxn modelId="{E51FDA27-9AEF-7C4C-97CC-CAB6B13FEE46}" type="presParOf" srcId="{E93394D4-68B5-CB41-BA19-1D60B4213B14}" destId="{02CC5272-5EA9-774A-AAB0-1F24968473E6}" srcOrd="0" destOrd="0" presId="urn:microsoft.com/office/officeart/2005/8/layout/hierarchy2"/>
    <dgm:cxn modelId="{BBDB47BD-CDD5-4141-A92D-D978517E7ABD}" type="presParOf" srcId="{E93394D4-68B5-CB41-BA19-1D60B4213B14}" destId="{3475908D-89AF-F244-9AF2-4F70790CBDF9}" srcOrd="1" destOrd="0" presId="urn:microsoft.com/office/officeart/2005/8/layout/hierarchy2"/>
    <dgm:cxn modelId="{0D9611B0-51F5-D049-9869-3420093F5F39}" type="presParOf" srcId="{3475908D-89AF-F244-9AF2-4F70790CBDF9}" destId="{98FAB079-C19C-A541-BF7A-BDF2CA556C81}" srcOrd="0" destOrd="0" presId="urn:microsoft.com/office/officeart/2005/8/layout/hierarchy2"/>
    <dgm:cxn modelId="{2E89DBFF-11A8-EB4C-9F05-AE02443BF421}" type="presParOf" srcId="{98FAB079-C19C-A541-BF7A-BDF2CA556C81}" destId="{E3A2A2E2-9532-5D47-BBB6-FEB3A9048E7F}" srcOrd="0" destOrd="0" presId="urn:microsoft.com/office/officeart/2005/8/layout/hierarchy2"/>
    <dgm:cxn modelId="{D71F28E0-D9D1-AD47-BACE-D2CE8EB346B9}" type="presParOf" srcId="{3475908D-89AF-F244-9AF2-4F70790CBDF9}" destId="{553BB1D9-ED8D-1A42-91DB-33AB16AD759A}" srcOrd="1" destOrd="0" presId="urn:microsoft.com/office/officeart/2005/8/layout/hierarchy2"/>
    <dgm:cxn modelId="{E25A59DA-5F9F-454F-9CDE-D690AD061633}" type="presParOf" srcId="{553BB1D9-ED8D-1A42-91DB-33AB16AD759A}" destId="{95FA972B-F094-F846-9455-129F47F148DF}" srcOrd="0" destOrd="0" presId="urn:microsoft.com/office/officeart/2005/8/layout/hierarchy2"/>
    <dgm:cxn modelId="{8C7BC5AB-0EA3-4442-A790-B7E7ECD44C46}" type="presParOf" srcId="{553BB1D9-ED8D-1A42-91DB-33AB16AD759A}" destId="{72D52192-DCED-1749-9436-145B1B7324A9}" srcOrd="1" destOrd="0" presId="urn:microsoft.com/office/officeart/2005/8/layout/hierarchy2"/>
    <dgm:cxn modelId="{857E7CBE-6D78-CE42-B012-59452CBADC72}" type="presParOf" srcId="{3475908D-89AF-F244-9AF2-4F70790CBDF9}" destId="{0EE05294-156E-E34E-9129-97949B163EF0}" srcOrd="2" destOrd="0" presId="urn:microsoft.com/office/officeart/2005/8/layout/hierarchy2"/>
    <dgm:cxn modelId="{475D6B92-B0C4-5547-B2B6-0CE3E79E5FE7}" type="presParOf" srcId="{0EE05294-156E-E34E-9129-97949B163EF0}" destId="{992C4F4E-164D-D54E-8F4E-966A19C74235}" srcOrd="0" destOrd="0" presId="urn:microsoft.com/office/officeart/2005/8/layout/hierarchy2"/>
    <dgm:cxn modelId="{A11DA095-A8FA-8941-8D5A-5832B2484C97}" type="presParOf" srcId="{3475908D-89AF-F244-9AF2-4F70790CBDF9}" destId="{64B5B2DF-3B8F-7C4C-9966-067DC10F4999}" srcOrd="3" destOrd="0" presId="urn:microsoft.com/office/officeart/2005/8/layout/hierarchy2"/>
    <dgm:cxn modelId="{473666F3-5679-514E-B812-4A25F1028D58}" type="presParOf" srcId="{64B5B2DF-3B8F-7C4C-9966-067DC10F4999}" destId="{7A35C859-63CB-6745-A50F-303632311111}" srcOrd="0" destOrd="0" presId="urn:microsoft.com/office/officeart/2005/8/layout/hierarchy2"/>
    <dgm:cxn modelId="{883507CF-D84E-3A47-84DA-2CD5D9DA818B}" type="presParOf" srcId="{64B5B2DF-3B8F-7C4C-9966-067DC10F4999}" destId="{4C83E8FF-BDB9-1F4B-A3F6-54D9CE2C61AF}" srcOrd="1" destOrd="0" presId="urn:microsoft.com/office/officeart/2005/8/layout/hierarchy2"/>
    <dgm:cxn modelId="{3DF11064-F867-9049-9923-C73189F8EA40}" type="presParOf" srcId="{ED01B47A-070E-4B45-8EC1-DF5C6DAE17F3}" destId="{E4F31DF7-2949-F74C-A9C3-C743E9CAC9D3}" srcOrd="2" destOrd="0" presId="urn:microsoft.com/office/officeart/2005/8/layout/hierarchy2"/>
    <dgm:cxn modelId="{1171D44B-C6BC-6841-91A5-628961ED2530}" type="presParOf" srcId="{E4F31DF7-2949-F74C-A9C3-C743E9CAC9D3}" destId="{102C346C-90F7-804D-B16C-21F2E08D410B}" srcOrd="0" destOrd="0" presId="urn:microsoft.com/office/officeart/2005/8/layout/hierarchy2"/>
    <dgm:cxn modelId="{59B5B271-FBAD-5B40-A9AB-4095482261D6}" type="presParOf" srcId="{ED01B47A-070E-4B45-8EC1-DF5C6DAE17F3}" destId="{C0834C0F-643D-EC43-8509-A989EEA9CC5C}" srcOrd="3" destOrd="0" presId="urn:microsoft.com/office/officeart/2005/8/layout/hierarchy2"/>
    <dgm:cxn modelId="{9867C3B5-0AA0-854F-AD9A-3160F66F219E}" type="presParOf" srcId="{C0834C0F-643D-EC43-8509-A989EEA9CC5C}" destId="{58746533-F76A-CB41-B91C-FEEE555FAAD0}" srcOrd="0" destOrd="0" presId="urn:microsoft.com/office/officeart/2005/8/layout/hierarchy2"/>
    <dgm:cxn modelId="{CB892A8D-7601-894E-B57A-C95FB5250F55}" type="presParOf" srcId="{C0834C0F-643D-EC43-8509-A989EEA9CC5C}" destId="{C5F1F7A2-EDFC-734A-8E2C-4598C8DEB7CD}" srcOrd="1" destOrd="0" presId="urn:microsoft.com/office/officeart/2005/8/layout/hierarchy2"/>
    <dgm:cxn modelId="{F548D197-C36C-6341-8D1F-AE572279040A}" type="presParOf" srcId="{C5F1F7A2-EDFC-734A-8E2C-4598C8DEB7CD}" destId="{CF1EDAEE-D222-E043-AE77-2462AFFEC04B}" srcOrd="0" destOrd="0" presId="urn:microsoft.com/office/officeart/2005/8/layout/hierarchy2"/>
    <dgm:cxn modelId="{17DCC928-49CE-674D-B5F3-35DB7A31D928}" type="presParOf" srcId="{CF1EDAEE-D222-E043-AE77-2462AFFEC04B}" destId="{3685E177-DCA5-A544-93F5-8DA106E716F1}" srcOrd="0" destOrd="0" presId="urn:microsoft.com/office/officeart/2005/8/layout/hierarchy2"/>
    <dgm:cxn modelId="{06527D51-E50B-E64D-AD8A-11C1D94BBD37}" type="presParOf" srcId="{C5F1F7A2-EDFC-734A-8E2C-4598C8DEB7CD}" destId="{CD820635-9358-6D48-9149-D34118C9DAC9}" srcOrd="1" destOrd="0" presId="urn:microsoft.com/office/officeart/2005/8/layout/hierarchy2"/>
    <dgm:cxn modelId="{AE28E763-CD51-584F-BA7E-03FB92EA0735}" type="presParOf" srcId="{CD820635-9358-6D48-9149-D34118C9DAC9}" destId="{E799ECC0-7DFD-C24B-A10F-3E30C543DB14}" srcOrd="0" destOrd="0" presId="urn:microsoft.com/office/officeart/2005/8/layout/hierarchy2"/>
    <dgm:cxn modelId="{25B311D1-7CD7-4848-9BE7-F760EFB26E3A}" type="presParOf" srcId="{CD820635-9358-6D48-9149-D34118C9DAC9}" destId="{5B94E960-E524-1D40-9F4A-E328B32F8587}" srcOrd="1" destOrd="0" presId="urn:microsoft.com/office/officeart/2005/8/layout/hierarchy2"/>
    <dgm:cxn modelId="{8C00BB33-BC75-9842-97EC-34A9A2BA4CEA}" type="presParOf" srcId="{5B94E960-E524-1D40-9F4A-E328B32F8587}" destId="{8FF85891-9DAF-4F48-876B-1C392B6291AA}" srcOrd="0" destOrd="0" presId="urn:microsoft.com/office/officeart/2005/8/layout/hierarchy2"/>
    <dgm:cxn modelId="{C872C15E-B1E8-8641-8799-413DB28AEFB9}" type="presParOf" srcId="{8FF85891-9DAF-4F48-876B-1C392B6291AA}" destId="{FFA99E06-B212-FC48-BB25-B5A1717CF8A4}" srcOrd="0" destOrd="0" presId="urn:microsoft.com/office/officeart/2005/8/layout/hierarchy2"/>
    <dgm:cxn modelId="{1EED27BA-367B-544F-9C76-C78050AA0667}" type="presParOf" srcId="{5B94E960-E524-1D40-9F4A-E328B32F8587}" destId="{E2EF2612-DE09-2D40-8815-56996868F32C}" srcOrd="1" destOrd="0" presId="urn:microsoft.com/office/officeart/2005/8/layout/hierarchy2"/>
    <dgm:cxn modelId="{E20A89A2-47C9-2445-88A3-C05C91D1594F}" type="presParOf" srcId="{E2EF2612-DE09-2D40-8815-56996868F32C}" destId="{02AF9A74-C902-DC4F-B102-E284E948AF2F}" srcOrd="0" destOrd="0" presId="urn:microsoft.com/office/officeart/2005/8/layout/hierarchy2"/>
    <dgm:cxn modelId="{3F62F6A3-14DF-AF41-8CF3-7AAA1239AAD5}" type="presParOf" srcId="{E2EF2612-DE09-2D40-8815-56996868F32C}" destId="{FA5FCE6C-4241-864A-B3C1-06FB30AD3301}" srcOrd="1" destOrd="0" presId="urn:microsoft.com/office/officeart/2005/8/layout/hierarchy2"/>
    <dgm:cxn modelId="{3B39D03D-875B-AA46-961C-EBC1545157F5}" type="presParOf" srcId="{FA5FCE6C-4241-864A-B3C1-06FB30AD3301}" destId="{CDF97DAB-7EA0-414B-8509-1BB3B2434104}" srcOrd="0" destOrd="0" presId="urn:microsoft.com/office/officeart/2005/8/layout/hierarchy2"/>
    <dgm:cxn modelId="{CD5465AF-D8D6-0340-B0DB-4C123DF5CF58}" type="presParOf" srcId="{CDF97DAB-7EA0-414B-8509-1BB3B2434104}" destId="{9511B46F-E25C-594C-A596-B1A1D16E34A4}" srcOrd="0" destOrd="0" presId="urn:microsoft.com/office/officeart/2005/8/layout/hierarchy2"/>
    <dgm:cxn modelId="{76F6C698-427B-3E41-A50D-1F107F7D414C}" type="presParOf" srcId="{FA5FCE6C-4241-864A-B3C1-06FB30AD3301}" destId="{EE767A88-2ACB-A343-8F25-88A4E710197A}" srcOrd="1" destOrd="0" presId="urn:microsoft.com/office/officeart/2005/8/layout/hierarchy2"/>
    <dgm:cxn modelId="{3078D20D-C690-4248-A4AF-33E07D82A16A}" type="presParOf" srcId="{EE767A88-2ACB-A343-8F25-88A4E710197A}" destId="{64AA6437-D1B7-E14F-A5F0-3B7DB9611EBE}" srcOrd="0" destOrd="0" presId="urn:microsoft.com/office/officeart/2005/8/layout/hierarchy2"/>
    <dgm:cxn modelId="{BFA13420-6051-B34B-AFC4-6C6EA128F744}" type="presParOf" srcId="{EE767A88-2ACB-A343-8F25-88A4E710197A}" destId="{E4E7A758-2FE9-5B49-87BB-B535F684C3E9}" srcOrd="1" destOrd="0" presId="urn:microsoft.com/office/officeart/2005/8/layout/hierarchy2"/>
    <dgm:cxn modelId="{29F35B42-52B6-9548-A0B4-AC69D76FEB08}" type="presParOf" srcId="{FA5FCE6C-4241-864A-B3C1-06FB30AD3301}" destId="{51C3FDD9-3198-F744-9EFE-2D41DC4DE4F8}" srcOrd="2" destOrd="0" presId="urn:microsoft.com/office/officeart/2005/8/layout/hierarchy2"/>
    <dgm:cxn modelId="{7EC2E5C5-63CE-2642-9E7B-1745B8B06450}" type="presParOf" srcId="{51C3FDD9-3198-F744-9EFE-2D41DC4DE4F8}" destId="{D91D9160-A30C-2549-B190-20C1AA45F21E}" srcOrd="0" destOrd="0" presId="urn:microsoft.com/office/officeart/2005/8/layout/hierarchy2"/>
    <dgm:cxn modelId="{7A56B300-8DD5-F241-9D5E-59CF2139763F}" type="presParOf" srcId="{FA5FCE6C-4241-864A-B3C1-06FB30AD3301}" destId="{E8D634E0-5E7C-7E4D-8D0E-E51B638C0D43}" srcOrd="3" destOrd="0" presId="urn:microsoft.com/office/officeart/2005/8/layout/hierarchy2"/>
    <dgm:cxn modelId="{4564E174-6FAB-E747-A9F9-75846186548A}" type="presParOf" srcId="{E8D634E0-5E7C-7E4D-8D0E-E51B638C0D43}" destId="{6AD70261-D17F-8643-825D-E00F0E32463D}" srcOrd="0" destOrd="0" presId="urn:microsoft.com/office/officeart/2005/8/layout/hierarchy2"/>
    <dgm:cxn modelId="{E32C59D8-D605-4440-8E84-E8A8A3BC3ECF}" type="presParOf" srcId="{E8D634E0-5E7C-7E4D-8D0E-E51B638C0D43}" destId="{3D3D95E1-5C3E-7345-BA24-3CD67520816D}" srcOrd="1" destOrd="0" presId="urn:microsoft.com/office/officeart/2005/8/layout/hierarchy2"/>
    <dgm:cxn modelId="{04EED6E1-8A72-4849-8E48-7E67CACCA5CD}" type="presParOf" srcId="{5B94E960-E524-1D40-9F4A-E328B32F8587}" destId="{58BA5FA0-23FC-6448-87E9-D93E4B2E0103}" srcOrd="2" destOrd="0" presId="urn:microsoft.com/office/officeart/2005/8/layout/hierarchy2"/>
    <dgm:cxn modelId="{A01AB5E1-37A6-C74A-ABA8-89E1B191F747}" type="presParOf" srcId="{58BA5FA0-23FC-6448-87E9-D93E4B2E0103}" destId="{85FE0F8F-B5D2-7F4E-A2F7-4A4513B42205}" srcOrd="0" destOrd="0" presId="urn:microsoft.com/office/officeart/2005/8/layout/hierarchy2"/>
    <dgm:cxn modelId="{06AF5D37-F609-FA45-947F-5731055B7411}" type="presParOf" srcId="{5B94E960-E524-1D40-9F4A-E328B32F8587}" destId="{90778A8F-323E-1A46-8F78-A89F462AE634}" srcOrd="3" destOrd="0" presId="urn:microsoft.com/office/officeart/2005/8/layout/hierarchy2"/>
    <dgm:cxn modelId="{4B86926B-91E2-4245-888C-AE0BAB4BD208}" type="presParOf" srcId="{90778A8F-323E-1A46-8F78-A89F462AE634}" destId="{D7B16FAF-1B7D-624D-9EE0-3CA1119A4DBE}" srcOrd="0" destOrd="0" presId="urn:microsoft.com/office/officeart/2005/8/layout/hierarchy2"/>
    <dgm:cxn modelId="{0DC461AD-6FD5-3D43-A932-255F55BD8ED6}" type="presParOf" srcId="{90778A8F-323E-1A46-8F78-A89F462AE634}" destId="{3621C027-FA63-754D-ADFD-358CEFA7A3B8}" srcOrd="1" destOrd="0" presId="urn:microsoft.com/office/officeart/2005/8/layout/hierarchy2"/>
    <dgm:cxn modelId="{7B1EED86-D813-7A4D-8745-3A530C24D078}" type="presParOf" srcId="{3621C027-FA63-754D-ADFD-358CEFA7A3B8}" destId="{AF47B2B3-18DC-1141-B7B2-30695DD1A532}" srcOrd="0" destOrd="0" presId="urn:microsoft.com/office/officeart/2005/8/layout/hierarchy2"/>
    <dgm:cxn modelId="{8CC3BFAD-7BB7-BC46-B2E2-F52629BE98BA}" type="presParOf" srcId="{AF47B2B3-18DC-1141-B7B2-30695DD1A532}" destId="{F8AE7F08-5093-B941-B0A9-CBAE096D8868}" srcOrd="0" destOrd="0" presId="urn:microsoft.com/office/officeart/2005/8/layout/hierarchy2"/>
    <dgm:cxn modelId="{6AE83A2A-BC63-6B4E-AD7E-5F7A84A23CC5}" type="presParOf" srcId="{3621C027-FA63-754D-ADFD-358CEFA7A3B8}" destId="{E8CD3F1D-F005-2F45-8B84-CB2CD33BBEEE}" srcOrd="1" destOrd="0" presId="urn:microsoft.com/office/officeart/2005/8/layout/hierarchy2"/>
    <dgm:cxn modelId="{1A3A79FB-E5B6-A94D-A0C6-751A7688AFCD}" type="presParOf" srcId="{E8CD3F1D-F005-2F45-8B84-CB2CD33BBEEE}" destId="{F81C443C-BBC8-F246-9A0B-4AB1E716B09F}" srcOrd="0" destOrd="0" presId="urn:microsoft.com/office/officeart/2005/8/layout/hierarchy2"/>
    <dgm:cxn modelId="{8D3729C2-6B07-8645-A750-7373B18B91CC}" type="presParOf" srcId="{E8CD3F1D-F005-2F45-8B84-CB2CD33BBEEE}" destId="{72D8B53C-73FF-2E4C-8051-DB2DB0998EB3}" srcOrd="1" destOrd="0" presId="urn:microsoft.com/office/officeart/2005/8/layout/hierarchy2"/>
    <dgm:cxn modelId="{03C1EBB4-8358-934B-B3AC-B520F175192E}" type="presParOf" srcId="{C5F1F7A2-EDFC-734A-8E2C-4598C8DEB7CD}" destId="{9AC0736B-FE25-ED4A-A851-5EC0A69D88F9}" srcOrd="2" destOrd="0" presId="urn:microsoft.com/office/officeart/2005/8/layout/hierarchy2"/>
    <dgm:cxn modelId="{064882D4-372E-A84C-B843-B9725EF71878}" type="presParOf" srcId="{9AC0736B-FE25-ED4A-A851-5EC0A69D88F9}" destId="{43A650CB-9702-CC49-B609-1662D30375AE}" srcOrd="0" destOrd="0" presId="urn:microsoft.com/office/officeart/2005/8/layout/hierarchy2"/>
    <dgm:cxn modelId="{5717EF83-9DFC-344B-AF21-2B1780D0C7A6}" type="presParOf" srcId="{C5F1F7A2-EDFC-734A-8E2C-4598C8DEB7CD}" destId="{60E3C2BC-A5E1-D14E-927F-C1DB36F07430}" srcOrd="3" destOrd="0" presId="urn:microsoft.com/office/officeart/2005/8/layout/hierarchy2"/>
    <dgm:cxn modelId="{86819300-DFD8-DB48-825F-239093FDA590}" type="presParOf" srcId="{60E3C2BC-A5E1-D14E-927F-C1DB36F07430}" destId="{E60473A1-9897-6241-ACB3-88B074DFFB96}" srcOrd="0" destOrd="0" presId="urn:microsoft.com/office/officeart/2005/8/layout/hierarchy2"/>
    <dgm:cxn modelId="{1444536B-5DFF-F64B-8FA4-815E2F636F93}" type="presParOf" srcId="{60E3C2BC-A5E1-D14E-927F-C1DB36F07430}" destId="{175D9896-7254-DB4D-A35E-8FF2EE3DBB60}" srcOrd="1" destOrd="0" presId="urn:microsoft.com/office/officeart/2005/8/layout/hierarchy2"/>
    <dgm:cxn modelId="{BA151863-E5DE-1244-9A86-57B00BE5B5E9}" type="presParOf" srcId="{175D9896-7254-DB4D-A35E-8FF2EE3DBB60}" destId="{29EC7C53-6199-A549-B9B2-7CD6BEA73882}" srcOrd="0" destOrd="0" presId="urn:microsoft.com/office/officeart/2005/8/layout/hierarchy2"/>
    <dgm:cxn modelId="{11CEC365-A965-5F4A-AD8C-65A8BA641C2A}" type="presParOf" srcId="{29EC7C53-6199-A549-B9B2-7CD6BEA73882}" destId="{A32344AC-281A-7946-9CEE-69962A8DC74E}" srcOrd="0" destOrd="0" presId="urn:microsoft.com/office/officeart/2005/8/layout/hierarchy2"/>
    <dgm:cxn modelId="{9844B484-600F-3A44-95E3-494889C8533B}" type="presParOf" srcId="{175D9896-7254-DB4D-A35E-8FF2EE3DBB60}" destId="{4229E49C-4D67-1546-A7E8-A63B67A15CDD}" srcOrd="1" destOrd="0" presId="urn:microsoft.com/office/officeart/2005/8/layout/hierarchy2"/>
    <dgm:cxn modelId="{5ACDC783-200F-A442-B852-9B57137D9F40}" type="presParOf" srcId="{4229E49C-4D67-1546-A7E8-A63B67A15CDD}" destId="{C50E8581-8CE4-A24F-8434-2A5F5FB6E349}" srcOrd="0" destOrd="0" presId="urn:microsoft.com/office/officeart/2005/8/layout/hierarchy2"/>
    <dgm:cxn modelId="{593180A8-1A8F-194F-96B4-4378AC6992F7}" type="presParOf" srcId="{4229E49C-4D67-1546-A7E8-A63B67A15CDD}" destId="{C246874A-91CD-B047-83E0-AAD8A528EE14}" srcOrd="1" destOrd="0" presId="urn:microsoft.com/office/officeart/2005/8/layout/hierarchy2"/>
    <dgm:cxn modelId="{82FB0357-C80E-2049-8597-3312A6D6180F}" type="presParOf" srcId="{175D9896-7254-DB4D-A35E-8FF2EE3DBB60}" destId="{1FE675BD-4FA0-6046-97AB-D63A6150ADCC}" srcOrd="2" destOrd="0" presId="urn:microsoft.com/office/officeart/2005/8/layout/hierarchy2"/>
    <dgm:cxn modelId="{DE211911-8DB1-3C4E-A314-B90C2B7919AF}" type="presParOf" srcId="{1FE675BD-4FA0-6046-97AB-D63A6150ADCC}" destId="{E4BFD363-BA0A-BD42-B1BA-07A5842AF24B}" srcOrd="0" destOrd="0" presId="urn:microsoft.com/office/officeart/2005/8/layout/hierarchy2"/>
    <dgm:cxn modelId="{CE067834-7BE3-6F4B-814B-0B005C9C769A}" type="presParOf" srcId="{175D9896-7254-DB4D-A35E-8FF2EE3DBB60}" destId="{B8D76EB6-319C-774C-973A-0145FDA85673}" srcOrd="3" destOrd="0" presId="urn:microsoft.com/office/officeart/2005/8/layout/hierarchy2"/>
    <dgm:cxn modelId="{108C0494-4720-2947-8752-EED4A59E9C08}" type="presParOf" srcId="{B8D76EB6-319C-774C-973A-0145FDA85673}" destId="{13DDDF47-6C3C-8445-8615-121976238848}" srcOrd="0" destOrd="0" presId="urn:microsoft.com/office/officeart/2005/8/layout/hierarchy2"/>
    <dgm:cxn modelId="{34486114-EABD-944F-A1A5-0420AF45C32E}" type="presParOf" srcId="{B8D76EB6-319C-774C-973A-0145FDA85673}" destId="{10694635-D57E-DD42-9FA3-6BA222A6AAF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2"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1"/>
      <dgm:spPr/>
    </dgm:pt>
    <dgm:pt modelId="{A3DC4D01-25A2-E740-9DD1-637F84353844}" type="pres">
      <dgm:prSet presAssocID="{824F377D-EF03-2E43-8AD4-69CB9F58D9A8}" presName="connectorText" presStyleLbl="sibTrans2D1" presStyleIdx="0" presStyleCnt="1"/>
      <dgm:spPr/>
    </dgm:pt>
    <dgm:pt modelId="{78BAFB4D-D979-1844-877D-3859109EE659}" type="pres">
      <dgm:prSet presAssocID="{44E1312F-7806-0A43-A418-56F9901E968B}" presName="node" presStyleLbl="node1" presStyleIdx="1" presStyleCnt="2" custScaleX="87491" custScaleY="70594">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 and </a:t>
          </a:r>
          <a:r>
            <a:rPr lang="fr-FR" sz="1400" err="1"/>
            <a:t>create</a:t>
          </a:r>
          <a:r>
            <a:rPr lang="fr-FR" sz="1400"/>
            <a:t>  the </a:t>
          </a:r>
          <a:r>
            <a:rPr lang="fr-FR" sz="1400" err="1"/>
            <a:t>dds</a:t>
          </a:r>
          <a:r>
            <a:rPr lang="fr-FR" sz="1400"/>
            <a:t> </a:t>
          </a:r>
          <a:r>
            <a:rPr lang="fr-FR" sz="1400" err="1"/>
            <a:t>object</a:t>
          </a:r>
          <a:endParaRPr lang="fr-FR" sz="1400"/>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2"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1"/>
      <dgm:spPr/>
    </dgm:pt>
    <dgm:pt modelId="{A3DC4D01-25A2-E740-9DD1-637F84353844}" type="pres">
      <dgm:prSet presAssocID="{824F377D-EF03-2E43-8AD4-69CB9F58D9A8}" presName="connectorText" presStyleLbl="sibTrans2D1" presStyleIdx="0" presStyleCnt="1"/>
      <dgm:spPr/>
    </dgm:pt>
    <dgm:pt modelId="{78BAFB4D-D979-1844-877D-3859109EE659}" type="pres">
      <dgm:prSet presAssocID="{44E1312F-7806-0A43-A418-56F9901E968B}" presName="node" presStyleLbl="node1" presStyleIdx="1" presStyleCnt="2">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r>
            <a:rPr lang="fr-FR" sz="1400"/>
            <a:t>Size factor estimation</a:t>
          </a:r>
        </a:p>
        <a:p>
          <a:r>
            <a:rPr lang="fr-FR" sz="1400"/>
            <a:t>Dispersion estimation</a:t>
          </a:r>
        </a:p>
        <a:p>
          <a:r>
            <a:rPr lang="fr-FR" sz="1400" err="1"/>
            <a:t>Generalized</a:t>
          </a:r>
          <a:r>
            <a:rPr lang="fr-FR" sz="1400"/>
            <a:t> </a:t>
          </a:r>
          <a:r>
            <a:rPr lang="fr-FR" sz="1400" err="1"/>
            <a:t>linear</a:t>
          </a:r>
          <a:r>
            <a:rPr lang="fr-FR" sz="1400"/>
            <a:t> model fit</a:t>
          </a:r>
        </a:p>
        <a:p>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 and </a:t>
          </a:r>
          <a:r>
            <a:rPr lang="fr-FR" sz="1400" err="1"/>
            <a:t>create</a:t>
          </a:r>
          <a:r>
            <a:rPr lang="fr-FR" sz="1400"/>
            <a:t>  the </a:t>
          </a:r>
          <a:r>
            <a:rPr lang="fr-FR" sz="1400" err="1"/>
            <a:t>dds</a:t>
          </a:r>
          <a:r>
            <a:rPr lang="fr-FR" sz="1400"/>
            <a:t> </a:t>
          </a:r>
          <a:r>
            <a:rPr lang="fr-FR" sz="1400" err="1"/>
            <a:t>object</a:t>
          </a:r>
          <a:endParaRPr lang="fr-FR" sz="1400"/>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3"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2"/>
      <dgm:spPr/>
    </dgm:pt>
    <dgm:pt modelId="{A3DC4D01-25A2-E740-9DD1-637F84353844}" type="pres">
      <dgm:prSet presAssocID="{824F377D-EF03-2E43-8AD4-69CB9F58D9A8}" presName="connectorText" presStyleLbl="sibTrans2D1" presStyleIdx="0" presStyleCnt="2"/>
      <dgm:spPr/>
    </dgm:pt>
    <dgm:pt modelId="{78BAFB4D-D979-1844-877D-3859109EE659}" type="pres">
      <dgm:prSet presAssocID="{44E1312F-7806-0A43-A418-56F9901E968B}" presName="node" presStyleLbl="node1" presStyleIdx="1" presStyleCnt="3">
        <dgm:presLayoutVars>
          <dgm:bulletEnabled val="1"/>
        </dgm:presLayoutVars>
      </dgm:prSet>
      <dgm:spPr/>
    </dgm:pt>
    <dgm:pt modelId="{81AA14CB-578E-CD4D-A9E1-D8E1B0CD2DF0}" type="pres">
      <dgm:prSet presAssocID="{F7BA2659-A0F3-4141-AD50-14C002E9EE06}" presName="sibTrans" presStyleLbl="sibTrans2D1" presStyleIdx="1" presStyleCnt="2"/>
      <dgm:spPr/>
    </dgm:pt>
    <dgm:pt modelId="{530244A6-6039-EC4B-B9B4-107E53586812}" type="pres">
      <dgm:prSet presAssocID="{F7BA2659-A0F3-4141-AD50-14C002E9EE06}" presName="connectorText" presStyleLbl="sibTrans2D1" presStyleIdx="1" presStyleCnt="2"/>
      <dgm:spPr/>
    </dgm:pt>
    <dgm:pt modelId="{A1F4BF34-CB56-7349-B36E-0420EB8A3BAA}" type="pres">
      <dgm:prSet presAssocID="{8D56936C-D56D-B340-911C-5EAC13DAC7EF}" presName="node" presStyleLbl="node1" presStyleIdx="2" presStyleCnt="3" custScaleX="84434" custScaleY="88283">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r>
            <a:rPr lang="fr-FR" sz="1400"/>
            <a:t>Size factor estimation</a:t>
          </a:r>
        </a:p>
        <a:p>
          <a:r>
            <a:rPr lang="fr-FR" sz="1400"/>
            <a:t>Dispersion estimation</a:t>
          </a:r>
        </a:p>
        <a:p>
          <a:r>
            <a:rPr lang="fr-FR" sz="1400" err="1"/>
            <a:t>Generalized</a:t>
          </a:r>
          <a:r>
            <a:rPr lang="fr-FR" sz="1400"/>
            <a:t> </a:t>
          </a:r>
          <a:r>
            <a:rPr lang="fr-FR" sz="1400" err="1"/>
            <a:t>linear</a:t>
          </a:r>
          <a:r>
            <a:rPr lang="fr-FR" sz="1400"/>
            <a:t> model fit</a:t>
          </a:r>
        </a:p>
        <a:p>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61EF163C-FE7E-354A-88D5-F4AAC47AB77E}">
      <dgm:prSet custT="1"/>
      <dgm:spPr>
        <a:ln>
          <a:solidFill>
            <a:srgbClr val="EB5E5A"/>
          </a:solidFill>
        </a:ln>
      </dgm:spPr>
      <dgm:t>
        <a:bodyPr/>
        <a:lstStyle/>
        <a:p>
          <a:r>
            <a:rPr lang="fr-FR" sz="1400" err="1"/>
            <a:t>Quality</a:t>
          </a:r>
          <a:r>
            <a:rPr lang="fr-FR" sz="1400"/>
            <a:t> check</a:t>
          </a:r>
        </a:p>
      </dgm:t>
    </dgm:pt>
    <dgm:pt modelId="{8DD2A7B0-F843-8A44-B1AC-A15BE170DC43}" type="parTrans" cxnId="{5B03CB70-FB10-F947-908E-A96ED25CB2A7}">
      <dgm:prSet/>
      <dgm:spPr/>
      <dgm:t>
        <a:bodyPr/>
        <a:lstStyle/>
        <a:p>
          <a:endParaRPr lang="fr-FR"/>
        </a:p>
      </dgm:t>
    </dgm:pt>
    <dgm:pt modelId="{B8120666-8DAA-BA4D-B2C4-1109C1A58676}" type="sibTrans" cxnId="{5B03CB70-FB10-F947-908E-A96ED25CB2A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custScaleX="117221" custScaleY="88283">
        <dgm:presLayoutVars>
          <dgm:bulletEnabled val="1"/>
        </dgm:presLayoutVars>
      </dgm:prSet>
      <dgm:spPr/>
    </dgm:pt>
    <dgm:pt modelId="{C64442DF-5167-374D-A9E2-1DF2D4C17E67}" type="pres">
      <dgm:prSet presAssocID="{5B63BF08-ADD7-0940-BBF1-C66EE109A186}" presName="sibTrans" presStyleLbl="sibTrans2D1" presStyleIdx="2" presStyleCnt="3"/>
      <dgm:spPr/>
    </dgm:pt>
    <dgm:pt modelId="{384D4CAB-1A51-E44B-AD0B-94D4314F8B04}" type="pres">
      <dgm:prSet presAssocID="{5B63BF08-ADD7-0940-BBF1-C66EE109A186}" presName="connectorText" presStyleLbl="sibTrans2D1" presStyleIdx="2" presStyleCnt="3"/>
      <dgm:spPr/>
    </dgm:pt>
    <dgm:pt modelId="{7AE9EDEC-3642-DC48-92DF-7F1637709F7D}" type="pres">
      <dgm:prSet presAssocID="{61EF163C-FE7E-354A-88D5-F4AAC47AB77E}" presName="node" presStyleLbl="node1" presStyleIdx="3" presStyleCnt="4" custScaleX="59135" custScaleY="51509">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8B3A6929-7ED3-E744-8476-C9E24AB156F5}" type="presOf" srcId="{5B63BF08-ADD7-0940-BBF1-C66EE109A186}" destId="{384D4CAB-1A51-E44B-AD0B-94D4314F8B04}" srcOrd="1"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5B03CB70-FB10-F947-908E-A96ED25CB2A7}" srcId="{75B17295-0153-2A4C-AE5F-CD89E1A518EC}" destId="{61EF163C-FE7E-354A-88D5-F4AAC47AB77E}" srcOrd="3" destOrd="0" parTransId="{8DD2A7B0-F843-8A44-B1AC-A15BE170DC43}" sibTransId="{B8120666-8DAA-BA4D-B2C4-1109C1A58676}"/>
    <dgm:cxn modelId="{1E673851-20C7-A24F-973F-373D0FB2C288}" srcId="{75B17295-0153-2A4C-AE5F-CD89E1A518EC}" destId="{7D84FDBF-BB81-6E49-A69F-2C585D329E16}" srcOrd="0" destOrd="0" parTransId="{E3BCDA77-D777-4649-B356-A82A27656A86}" sibTransId="{824F377D-EF03-2E43-8AD4-69CB9F58D9A8}"/>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B4A7D3BC-983A-7840-B28E-C4F6C5945910}" type="presOf" srcId="{5B63BF08-ADD7-0940-BBF1-C66EE109A186}" destId="{C64442DF-5167-374D-A9E2-1DF2D4C17E67}" srcOrd="0" destOrd="0" presId="urn:microsoft.com/office/officeart/2005/8/layout/process2"/>
    <dgm:cxn modelId="{6558DFD1-49F6-2B48-B4A3-B65B4DE06378}" type="presOf" srcId="{7D84FDBF-BB81-6E49-A69F-2C585D329E16}" destId="{DCD6A30D-D49F-7E43-B24B-5A15EAC1D948}" srcOrd="0" destOrd="0" presId="urn:microsoft.com/office/officeart/2005/8/layout/process2"/>
    <dgm:cxn modelId="{469510D7-804F-664E-B99C-491DAECE856E}" type="presOf" srcId="{61EF163C-FE7E-354A-88D5-F4AAC47AB77E}" destId="{7AE9EDEC-3642-DC48-92DF-7F1637709F7D}"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 modelId="{5A723C46-78FD-F24C-9C53-3C7C2664C752}" type="presParOf" srcId="{1EFDAB47-0178-2D48-9496-E99D230149E3}" destId="{C64442DF-5167-374D-A9E2-1DF2D4C17E67}" srcOrd="5" destOrd="0" presId="urn:microsoft.com/office/officeart/2005/8/layout/process2"/>
    <dgm:cxn modelId="{1E0ECB6E-FFEC-9C4D-B492-1CE86B96F995}" type="presParOf" srcId="{C64442DF-5167-374D-A9E2-1DF2D4C17E67}" destId="{384D4CAB-1A51-E44B-AD0B-94D4314F8B04}" srcOrd="0" destOrd="0" presId="urn:microsoft.com/office/officeart/2005/8/layout/process2"/>
    <dgm:cxn modelId="{F996B23B-54FB-584A-BBE8-BC9A7D26F757}" type="presParOf" srcId="{1EFDAB47-0178-2D48-9496-E99D230149E3}" destId="{7AE9EDEC-3642-DC48-92DF-7F1637709F7D}"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pPr algn="ctr"/>
          <a:r>
            <a:rPr lang="en-US" sz="1400" noProof="0"/>
            <a:t>Data analysis</a:t>
          </a:r>
          <a:br>
            <a:rPr lang="en-US" sz="1400" noProof="0"/>
          </a:br>
          <a:r>
            <a:rPr lang="en-US" sz="1400" noProof="0"/>
            <a:t>Differential expression</a:t>
          </a:r>
        </a:p>
        <a:p>
          <a:pPr algn="ctr"/>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pPr algn="ctr"/>
          <a:r>
            <a:rPr lang="fr-FR" sz="1400"/>
            <a:t>Size factor estimation</a:t>
          </a:r>
        </a:p>
        <a:p>
          <a:pPr algn="ctr"/>
          <a:r>
            <a:rPr lang="fr-FR" sz="1400"/>
            <a:t>Dispersion estimation</a:t>
          </a:r>
        </a:p>
        <a:p>
          <a:pPr algn="ctr"/>
          <a:r>
            <a:rPr lang="fr-FR" sz="1400" err="1"/>
            <a:t>Generalized</a:t>
          </a:r>
          <a:r>
            <a:rPr lang="fr-FR" sz="1400"/>
            <a:t> </a:t>
          </a:r>
          <a:r>
            <a:rPr lang="fr-FR" sz="1400" err="1"/>
            <a:t>linear</a:t>
          </a:r>
          <a:r>
            <a:rPr lang="fr-FR" sz="1400"/>
            <a:t> model fit</a:t>
          </a:r>
        </a:p>
        <a:p>
          <a:pPr algn="ctr"/>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pPr algn="ctr"/>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61EF163C-FE7E-354A-88D5-F4AAC47AB77E}">
      <dgm:prSet custT="1"/>
      <dgm:spPr>
        <a:ln>
          <a:solidFill>
            <a:srgbClr val="EB5E5A"/>
          </a:solidFill>
        </a:ln>
      </dgm:spPr>
      <dgm:t>
        <a:bodyPr/>
        <a:lstStyle/>
        <a:p>
          <a:pPr algn="ctr"/>
          <a:r>
            <a:rPr lang="fr-FR" sz="1400" err="1"/>
            <a:t>Quality</a:t>
          </a:r>
          <a:r>
            <a:rPr lang="fr-FR" sz="1400"/>
            <a:t> check</a:t>
          </a:r>
        </a:p>
      </dgm:t>
    </dgm:pt>
    <dgm:pt modelId="{8DD2A7B0-F843-8A44-B1AC-A15BE170DC43}" type="parTrans" cxnId="{5B03CB70-FB10-F947-908E-A96ED25CB2A7}">
      <dgm:prSet/>
      <dgm:spPr/>
      <dgm:t>
        <a:bodyPr/>
        <a:lstStyle/>
        <a:p>
          <a:endParaRPr lang="fr-FR"/>
        </a:p>
      </dgm:t>
    </dgm:pt>
    <dgm:pt modelId="{B8120666-8DAA-BA4D-B2C4-1109C1A58676}" type="sibTrans" cxnId="{5B03CB70-FB10-F947-908E-A96ED25CB2A7}">
      <dgm:prSet/>
      <dgm:spPr/>
      <dgm:t>
        <a:bodyPr/>
        <a:lstStyle/>
        <a:p>
          <a:endParaRPr lang="fr-FR"/>
        </a:p>
      </dgm:t>
    </dgm:pt>
    <dgm:pt modelId="{7DB09AFA-90EF-1F46-A749-5EB62752ABAA}">
      <dgm:prSet custT="1"/>
      <dgm:spPr/>
      <dgm:t>
        <a:bodyPr/>
        <a:lstStyle/>
        <a:p>
          <a:pPr algn="l"/>
          <a:r>
            <a:rPr lang="fr-FR" sz="1400"/>
            <a:t>PCA</a:t>
          </a:r>
        </a:p>
      </dgm:t>
    </dgm:pt>
    <dgm:pt modelId="{0286307E-A920-6848-9C44-771027A3D58E}" type="parTrans" cxnId="{DE61ADC4-8786-004D-B129-50E359C57E85}">
      <dgm:prSet/>
      <dgm:spPr/>
      <dgm:t>
        <a:bodyPr/>
        <a:lstStyle/>
        <a:p>
          <a:endParaRPr lang="fr-FR"/>
        </a:p>
      </dgm:t>
    </dgm:pt>
    <dgm:pt modelId="{F464E272-82D2-4F48-85BD-C5A768506DA7}" type="sibTrans" cxnId="{DE61ADC4-8786-004D-B129-50E359C57E85}">
      <dgm:prSet/>
      <dgm:spPr/>
      <dgm:t>
        <a:bodyPr/>
        <a:lstStyle/>
        <a:p>
          <a:endParaRPr lang="fr-FR"/>
        </a:p>
      </dgm:t>
    </dgm:pt>
    <dgm:pt modelId="{D3120D5F-DAE0-3A41-8517-3DFC96DA14E1}">
      <dgm:prSet custT="1"/>
      <dgm:spPr/>
      <dgm:t>
        <a:bodyPr/>
        <a:lstStyle/>
        <a:p>
          <a:pPr algn="l"/>
          <a:r>
            <a:rPr lang="fr-FR" sz="1400" err="1"/>
            <a:t>sizeFactors</a:t>
          </a:r>
          <a:endParaRPr lang="fr-FR" sz="1400"/>
        </a:p>
      </dgm:t>
    </dgm:pt>
    <dgm:pt modelId="{EE6D8E01-0671-1D4E-98A3-77ACAE082ED5}" type="parTrans" cxnId="{A7F54107-0483-8D47-8060-4805D1D2482C}">
      <dgm:prSet/>
      <dgm:spPr/>
      <dgm:t>
        <a:bodyPr/>
        <a:lstStyle/>
        <a:p>
          <a:endParaRPr lang="fr-FR"/>
        </a:p>
      </dgm:t>
    </dgm:pt>
    <dgm:pt modelId="{14C0B339-E8EF-F74E-89CB-911E69FDFB7F}" type="sibTrans" cxnId="{A7F54107-0483-8D47-8060-4805D1D2482C}">
      <dgm:prSet/>
      <dgm:spPr/>
      <dgm:t>
        <a:bodyPr/>
        <a:lstStyle/>
        <a:p>
          <a:endParaRPr lang="fr-FR"/>
        </a:p>
      </dgm:t>
    </dgm:pt>
    <dgm:pt modelId="{22BD38B2-DFE3-6049-89C4-6CAA2F5405CD}">
      <dgm:prSet custT="1"/>
      <dgm:spPr/>
      <dgm:t>
        <a:bodyPr/>
        <a:lstStyle/>
        <a:p>
          <a:pPr algn="l"/>
          <a:r>
            <a:rPr lang="fr-FR" sz="1400" err="1"/>
            <a:t>plotDispEsts</a:t>
          </a:r>
          <a:endParaRPr lang="fr-FR" sz="1400"/>
        </a:p>
      </dgm:t>
    </dgm:pt>
    <dgm:pt modelId="{0B150924-F197-4A4D-865D-1ED9F2208247}" type="parTrans" cxnId="{9EC98636-C362-7A41-BF15-19CC089CA3FA}">
      <dgm:prSet/>
      <dgm:spPr/>
      <dgm:t>
        <a:bodyPr/>
        <a:lstStyle/>
        <a:p>
          <a:endParaRPr lang="fr-FR"/>
        </a:p>
      </dgm:t>
    </dgm:pt>
    <dgm:pt modelId="{C6BE0EC6-DA27-9E45-8959-BB8A4D06C5D6}" type="sibTrans" cxnId="{9EC98636-C362-7A41-BF15-19CC089CA3FA}">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6096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custScaleY="49569">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custScaleX="66370" custScaleY="88283">
        <dgm:presLayoutVars>
          <dgm:bulletEnabled val="1"/>
        </dgm:presLayoutVars>
      </dgm:prSet>
      <dgm:spPr/>
    </dgm:pt>
    <dgm:pt modelId="{C64442DF-5167-374D-A9E2-1DF2D4C17E67}" type="pres">
      <dgm:prSet presAssocID="{5B63BF08-ADD7-0940-BBF1-C66EE109A186}" presName="sibTrans" presStyleLbl="sibTrans2D1" presStyleIdx="2" presStyleCnt="3"/>
      <dgm:spPr/>
    </dgm:pt>
    <dgm:pt modelId="{384D4CAB-1A51-E44B-AD0B-94D4314F8B04}" type="pres">
      <dgm:prSet presAssocID="{5B63BF08-ADD7-0940-BBF1-C66EE109A186}" presName="connectorText" presStyleLbl="sibTrans2D1" presStyleIdx="2" presStyleCnt="3"/>
      <dgm:spPr/>
    </dgm:pt>
    <dgm:pt modelId="{7AE9EDEC-3642-DC48-92DF-7F1637709F7D}" type="pres">
      <dgm:prSet presAssocID="{61EF163C-FE7E-354A-88D5-F4AAC47AB77E}" presName="node" presStyleLbl="node1" presStyleIdx="3" presStyleCnt="4" custScaleX="57834" custScaleY="76469">
        <dgm:presLayoutVars>
          <dgm:bulletEnabled val="1"/>
        </dgm:presLayoutVars>
      </dgm:prSet>
      <dgm:spPr/>
    </dgm:pt>
  </dgm:ptLst>
  <dgm:cxnLst>
    <dgm:cxn modelId="{A7F54107-0483-8D47-8060-4805D1D2482C}" srcId="{61EF163C-FE7E-354A-88D5-F4AAC47AB77E}" destId="{D3120D5F-DAE0-3A41-8517-3DFC96DA14E1}" srcOrd="0" destOrd="0" parTransId="{EE6D8E01-0671-1D4E-98A3-77ACAE082ED5}" sibTransId="{14C0B339-E8EF-F74E-89CB-911E69FDFB7F}"/>
    <dgm:cxn modelId="{0795BF07-F5C3-474D-ACB5-8000BE96413D}" type="presOf" srcId="{5B63BF08-ADD7-0940-BBF1-C66EE109A186}" destId="{384D4CAB-1A51-E44B-AD0B-94D4314F8B04}" srcOrd="1" destOrd="0" presId="urn:microsoft.com/office/officeart/2005/8/layout/process2"/>
    <dgm:cxn modelId="{96F3290C-C4A9-9843-878F-213A80856F33}" type="presOf" srcId="{8D56936C-D56D-B340-911C-5EAC13DAC7EF}" destId="{A1F4BF34-CB56-7349-B36E-0420EB8A3BAA}" srcOrd="0" destOrd="0" presId="urn:microsoft.com/office/officeart/2005/8/layout/process2"/>
    <dgm:cxn modelId="{88EA3615-77B9-C041-B555-17A025D767D7}" srcId="{75B17295-0153-2A4C-AE5F-CD89E1A518EC}" destId="{44E1312F-7806-0A43-A418-56F9901E968B}" srcOrd="1" destOrd="0" parTransId="{83C49334-2265-C045-B6CF-B2AD59532B49}" sibTransId="{F7BA2659-A0F3-4141-AD50-14C002E9EE06}"/>
    <dgm:cxn modelId="{2DE4772B-CAF2-8A44-A986-2A77402F467F}" type="presOf" srcId="{5B63BF08-ADD7-0940-BBF1-C66EE109A186}" destId="{C64442DF-5167-374D-A9E2-1DF2D4C17E67}" srcOrd="0" destOrd="0" presId="urn:microsoft.com/office/officeart/2005/8/layout/process2"/>
    <dgm:cxn modelId="{16F64834-C777-2748-B9C4-A44E3A85C3F9}" type="presOf" srcId="{7DB09AFA-90EF-1F46-A749-5EB62752ABAA}" destId="{7AE9EDEC-3642-DC48-92DF-7F1637709F7D}" srcOrd="0" destOrd="3" presId="urn:microsoft.com/office/officeart/2005/8/layout/process2"/>
    <dgm:cxn modelId="{9EC98636-C362-7A41-BF15-19CC089CA3FA}" srcId="{61EF163C-FE7E-354A-88D5-F4AAC47AB77E}" destId="{22BD38B2-DFE3-6049-89C4-6CAA2F5405CD}" srcOrd="1" destOrd="0" parTransId="{0B150924-F197-4A4D-865D-1ED9F2208247}" sibTransId="{C6BE0EC6-DA27-9E45-8959-BB8A4D06C5D6}"/>
    <dgm:cxn modelId="{B0E25337-30D2-734B-878C-D1120B86B8BD}" type="presOf" srcId="{44E1312F-7806-0A43-A418-56F9901E968B}" destId="{78BAFB4D-D979-1844-877D-3859109EE659}" srcOrd="0" destOrd="0" presId="urn:microsoft.com/office/officeart/2005/8/layout/process2"/>
    <dgm:cxn modelId="{BC273739-CA14-B740-B3BF-C035A215CCC5}" type="presOf" srcId="{D3120D5F-DAE0-3A41-8517-3DFC96DA14E1}" destId="{7AE9EDEC-3642-DC48-92DF-7F1637709F7D}" srcOrd="0" destOrd="1" presId="urn:microsoft.com/office/officeart/2005/8/layout/process2"/>
    <dgm:cxn modelId="{FBE7B86A-8872-234B-8197-6ABDB561F7E7}" type="presOf" srcId="{7D84FDBF-BB81-6E49-A69F-2C585D329E16}" destId="{DCD6A30D-D49F-7E43-B24B-5A15EAC1D948}" srcOrd="0" destOrd="0" presId="urn:microsoft.com/office/officeart/2005/8/layout/process2"/>
    <dgm:cxn modelId="{5B03CB70-FB10-F947-908E-A96ED25CB2A7}" srcId="{75B17295-0153-2A4C-AE5F-CD89E1A518EC}" destId="{61EF163C-FE7E-354A-88D5-F4AAC47AB77E}" srcOrd="3" destOrd="0" parTransId="{8DD2A7B0-F843-8A44-B1AC-A15BE170DC43}" sibTransId="{B8120666-8DAA-BA4D-B2C4-1109C1A58676}"/>
    <dgm:cxn modelId="{1E673851-20C7-A24F-973F-373D0FB2C288}" srcId="{75B17295-0153-2A4C-AE5F-CD89E1A518EC}" destId="{7D84FDBF-BB81-6E49-A69F-2C585D329E16}" srcOrd="0" destOrd="0" parTransId="{E3BCDA77-D777-4649-B356-A82A27656A86}" sibTransId="{824F377D-EF03-2E43-8AD4-69CB9F58D9A8}"/>
    <dgm:cxn modelId="{DD662078-BDF2-3549-86F5-10323F0BA22E}" type="presOf" srcId="{F7BA2659-A0F3-4141-AD50-14C002E9EE06}" destId="{81AA14CB-578E-CD4D-A9E1-D8E1B0CD2DF0}" srcOrd="0" destOrd="0" presId="urn:microsoft.com/office/officeart/2005/8/layout/process2"/>
    <dgm:cxn modelId="{79DA5159-581B-D04F-B3B7-B204F7F0ECC5}" type="presOf" srcId="{22BD38B2-DFE3-6049-89C4-6CAA2F5405CD}" destId="{7AE9EDEC-3642-DC48-92DF-7F1637709F7D}" srcOrd="0" destOrd="2" presId="urn:microsoft.com/office/officeart/2005/8/layout/process2"/>
    <dgm:cxn modelId="{F9F3DA59-7696-2C47-A994-F20364AD286F}" type="presOf" srcId="{824F377D-EF03-2E43-8AD4-69CB9F58D9A8}" destId="{A3DC4D01-25A2-E740-9DD1-637F84353844}" srcOrd="1" destOrd="0" presId="urn:microsoft.com/office/officeart/2005/8/layout/process2"/>
    <dgm:cxn modelId="{98A0747A-ED46-8A41-90EE-3E19604FD39E}" type="presOf" srcId="{F7BA2659-A0F3-4141-AD50-14C002E9EE06}" destId="{530244A6-6039-EC4B-B9B4-107E53586812}" srcOrd="1" destOrd="0" presId="urn:microsoft.com/office/officeart/2005/8/layout/process2"/>
    <dgm:cxn modelId="{32C93D96-6A07-3A44-8F13-E3C56DDB6BD4}" type="presOf" srcId="{824F377D-EF03-2E43-8AD4-69CB9F58D9A8}" destId="{EA6F8C1A-05D5-E44D-A466-E6A5A869E555}"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DE61ADC4-8786-004D-B129-50E359C57E85}" srcId="{61EF163C-FE7E-354A-88D5-F4AAC47AB77E}" destId="{7DB09AFA-90EF-1F46-A749-5EB62752ABAA}" srcOrd="2" destOrd="0" parTransId="{0286307E-A920-6848-9C44-771027A3D58E}" sibTransId="{F464E272-82D2-4F48-85BD-C5A768506DA7}"/>
    <dgm:cxn modelId="{92811FD6-E9F0-104E-A947-28B98D8322D5}" type="presOf" srcId="{61EF163C-FE7E-354A-88D5-F4AAC47AB77E}" destId="{7AE9EDEC-3642-DC48-92DF-7F1637709F7D}"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FBB1864-F9B5-DC48-8533-7B33671B2498}" type="presParOf" srcId="{1EFDAB47-0178-2D48-9496-E99D230149E3}" destId="{DCD6A30D-D49F-7E43-B24B-5A15EAC1D948}" srcOrd="0" destOrd="0" presId="urn:microsoft.com/office/officeart/2005/8/layout/process2"/>
    <dgm:cxn modelId="{01919361-393D-0548-9813-EEFC41B7E86D}" type="presParOf" srcId="{1EFDAB47-0178-2D48-9496-E99D230149E3}" destId="{EA6F8C1A-05D5-E44D-A466-E6A5A869E555}" srcOrd="1" destOrd="0" presId="urn:microsoft.com/office/officeart/2005/8/layout/process2"/>
    <dgm:cxn modelId="{347DFA94-E267-7F47-AE60-88E97072EA2E}" type="presParOf" srcId="{EA6F8C1A-05D5-E44D-A466-E6A5A869E555}" destId="{A3DC4D01-25A2-E740-9DD1-637F84353844}" srcOrd="0" destOrd="0" presId="urn:microsoft.com/office/officeart/2005/8/layout/process2"/>
    <dgm:cxn modelId="{16AE6501-CAE8-524C-9F3A-285EA27E1BDE}" type="presParOf" srcId="{1EFDAB47-0178-2D48-9496-E99D230149E3}" destId="{78BAFB4D-D979-1844-877D-3859109EE659}" srcOrd="2" destOrd="0" presId="urn:microsoft.com/office/officeart/2005/8/layout/process2"/>
    <dgm:cxn modelId="{9F7ABFA4-81F5-FC49-9118-839EBA5A68C6}" type="presParOf" srcId="{1EFDAB47-0178-2D48-9496-E99D230149E3}" destId="{81AA14CB-578E-CD4D-A9E1-D8E1B0CD2DF0}" srcOrd="3" destOrd="0" presId="urn:microsoft.com/office/officeart/2005/8/layout/process2"/>
    <dgm:cxn modelId="{5399BF11-1ACC-C542-B00F-667128C40498}" type="presParOf" srcId="{81AA14CB-578E-CD4D-A9E1-D8E1B0CD2DF0}" destId="{530244A6-6039-EC4B-B9B4-107E53586812}" srcOrd="0" destOrd="0" presId="urn:microsoft.com/office/officeart/2005/8/layout/process2"/>
    <dgm:cxn modelId="{B4C1CD5C-B236-6348-834C-622F1616421B}" type="presParOf" srcId="{1EFDAB47-0178-2D48-9496-E99D230149E3}" destId="{A1F4BF34-CB56-7349-B36E-0420EB8A3BAA}" srcOrd="4" destOrd="0" presId="urn:microsoft.com/office/officeart/2005/8/layout/process2"/>
    <dgm:cxn modelId="{30013028-EED9-1341-8691-F119E71D3171}" type="presParOf" srcId="{1EFDAB47-0178-2D48-9496-E99D230149E3}" destId="{C64442DF-5167-374D-A9E2-1DF2D4C17E67}" srcOrd="5" destOrd="0" presId="urn:microsoft.com/office/officeart/2005/8/layout/process2"/>
    <dgm:cxn modelId="{7AEB69D3-CAE5-B545-ABE1-03B0B522606F}" type="presParOf" srcId="{C64442DF-5167-374D-A9E2-1DF2D4C17E67}" destId="{384D4CAB-1A51-E44B-AD0B-94D4314F8B04}" srcOrd="0" destOrd="0" presId="urn:microsoft.com/office/officeart/2005/8/layout/process2"/>
    <dgm:cxn modelId="{E0C8D85F-4AE2-8E45-94EB-3F7C652FA89D}" type="presParOf" srcId="{1EFDAB47-0178-2D48-9496-E99D230149E3}" destId="{7AE9EDEC-3642-DC48-92DF-7F1637709F7D}"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a:noFill/>
        <a:ln>
          <a:solidFill>
            <a:srgbClr val="EB5E5A"/>
          </a:solidFill>
        </a:ln>
      </dgm:spPr>
      <dgm:t>
        <a:bodyPr/>
        <a:lstStyle/>
        <a:p>
          <a:r>
            <a:rPr lang="en-US" sz="1000" noProof="0">
              <a:solidFill>
                <a:schemeClr val="tx1"/>
              </a:solidFill>
            </a:rPr>
            <a:t>Data analysis</a:t>
          </a:r>
          <a:br>
            <a:rPr lang="en-US" sz="1000" noProof="0">
              <a:solidFill>
                <a:schemeClr val="tx1"/>
              </a:solidFill>
            </a:rPr>
          </a:br>
          <a:r>
            <a:rPr lang="en-US" sz="1000" noProof="0">
              <a:solidFill>
                <a:schemeClr val="tx1"/>
              </a:solidFill>
            </a:rPr>
            <a:t>- Differential expression analysis</a:t>
          </a:r>
          <a:br>
            <a:rPr lang="en-US" sz="1000" noProof="0">
              <a:solidFill>
                <a:schemeClr val="tx1"/>
              </a:solidFill>
            </a:rPr>
          </a:br>
          <a:r>
            <a:rPr lang="en-US" sz="1000" noProof="0">
              <a:solidFill>
                <a:schemeClr val="tx1"/>
              </a:solidFill>
            </a:rPr>
            <a:t>- Variant calling</a:t>
          </a:r>
          <a:br>
            <a:rPr lang="en-US" sz="1000" noProof="0">
              <a:solidFill>
                <a:schemeClr val="tx1"/>
              </a:solidFill>
            </a:rPr>
          </a:br>
          <a:r>
            <a:rPr lang="en-US" sz="1000" noProof="0">
              <a:solidFill>
                <a:schemeClr val="tx1"/>
              </a:solidFill>
            </a:rPr>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a:ln>
          <a:solidFill>
            <a:srgbClr val="EB5E5A"/>
          </a:solidFill>
        </a:ln>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files</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a:p>
          <a:pPr algn="ctr"/>
          <a:r>
            <a:rPr lang="en-US" sz="1000" noProof="0"/>
            <a:t>.csv or .</a:t>
          </a:r>
          <a:r>
            <a:rPr lang="en-US" sz="1000" noProof="0" err="1"/>
            <a:t>tsv</a:t>
          </a:r>
          <a:endParaRPr lang="en-US" sz="1000" noProof="0"/>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files</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a:p>
          <a:pPr algn="ctr"/>
          <a:r>
            <a:rPr lang="en-US" sz="1000" noProof="0"/>
            <a:t>.csv or .</a:t>
          </a:r>
          <a:r>
            <a:rPr lang="en-US" sz="1000" noProof="0" err="1"/>
            <a:t>tsv</a:t>
          </a:r>
          <a:endParaRPr lang="en-US" sz="1000" noProof="0"/>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7D84FDBF-BB81-6E49-A69F-2C585D329E16}">
      <dgm:prSet custT="1"/>
      <dgm:spPr>
        <a:noFill/>
        <a:ln>
          <a:solidFill>
            <a:srgbClr val="EB5E5A"/>
          </a:solidFill>
        </a:ln>
      </dgm:spPr>
      <dgm:t>
        <a:bodyPr/>
        <a:lstStyle/>
        <a:p>
          <a:r>
            <a:rPr lang="en-US" sz="1000" noProof="0"/>
            <a:t>Data analysis</a:t>
          </a:r>
          <a:br>
            <a:rPr lang="en-US" sz="1000" noProof="0"/>
          </a:br>
          <a:r>
            <a:rPr lang="en-US" sz="1000" noProof="0"/>
            <a:t>What is the question you’re asking?</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0492E30A-5AD8-974A-8D18-CB17DD535EC4}" type="pres">
      <dgm:prSet presAssocID="{65DE63AE-36FE-9E48-9007-3AE10F831487}" presName="node" presStyleLbl="node1" presStyleIdx="0" presStyleCnt="2" custScaleX="38004" custScaleY="41504">
        <dgm:presLayoutVars>
          <dgm:bulletEnabled val="1"/>
        </dgm:presLayoutVars>
      </dgm:prSet>
      <dgm:spPr/>
    </dgm:pt>
    <dgm:pt modelId="{81E210A9-F52D-6B43-8CD9-9B8BAAE82022}" type="pres">
      <dgm:prSet presAssocID="{B98E59E2-FA61-CF47-8257-83B4E8A22E04}" presName="sibTrans" presStyleLbl="sibTrans2D1" presStyleIdx="0" presStyleCnt="1"/>
      <dgm:spPr/>
    </dgm:pt>
    <dgm:pt modelId="{C920BF87-9CBA-1743-9389-8FAE86F15F6B}" type="pres">
      <dgm:prSet presAssocID="{B98E59E2-FA61-CF47-8257-83B4E8A22E04}" presName="connectorText" presStyleLbl="sibTrans2D1" presStyleIdx="0" presStyleCnt="1"/>
      <dgm:spPr/>
    </dgm:pt>
    <dgm:pt modelId="{DCD6A30D-D49F-7E43-B24B-5A15EAC1D948}" type="pres">
      <dgm:prSet presAssocID="{7D84FDBF-BB81-6E49-A69F-2C585D329E16}" presName="node" presStyleLbl="node1" presStyleIdx="1" presStyleCnt="2" custScaleX="125181" custScaleY="70430">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1E673851-20C7-A24F-973F-373D0FB2C288}" srcId="{75B17295-0153-2A4C-AE5F-CD89E1A518EC}" destId="{7D84FDBF-BB81-6E49-A69F-2C585D329E16}" srcOrd="1" destOrd="0" parTransId="{E3BCDA77-D777-4649-B356-A82A27656A86}" sibTransId="{824F377D-EF03-2E43-8AD4-69CB9F58D9A8}"/>
    <dgm:cxn modelId="{023248BD-9CB7-EA43-8EE2-3355BADDF66C}" type="presOf" srcId="{B98E59E2-FA61-CF47-8257-83B4E8A22E04}" destId="{C920BF87-9CBA-1743-9389-8FAE86F15F6B}" srcOrd="1" destOrd="0" presId="urn:microsoft.com/office/officeart/2005/8/layout/process2"/>
    <dgm:cxn modelId="{ED6F6DC6-B26A-A14F-9299-6C8C54838C2E}" srcId="{75B17295-0153-2A4C-AE5F-CD89E1A518EC}" destId="{65DE63AE-36FE-9E48-9007-3AE10F831487}" srcOrd="0"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9EB2CFCE-A9BB-7C4A-A1A5-A1AC834CB8A5}" type="presParOf" srcId="{1EFDAB47-0178-2D48-9496-E99D230149E3}" destId="{0492E30A-5AD8-974A-8D18-CB17DD535EC4}" srcOrd="0" destOrd="0" presId="urn:microsoft.com/office/officeart/2005/8/layout/process2"/>
    <dgm:cxn modelId="{AC78A9DC-89C1-8242-B756-3072EE92D793}" type="presParOf" srcId="{1EFDAB47-0178-2D48-9496-E99D230149E3}" destId="{81E210A9-F52D-6B43-8CD9-9B8BAAE82022}" srcOrd="1"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088083" y="149"/>
          <a:ext cx="1721354" cy="76982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Differential expression</a:t>
          </a:r>
        </a:p>
      </dsp:txBody>
      <dsp:txXfrm>
        <a:off x="1110630" y="22696"/>
        <a:ext cx="1676260" cy="724731"/>
      </dsp:txXfrm>
    </dsp:sp>
    <dsp:sp modelId="{EA6F8C1A-05D5-E44D-A466-E6A5A869E555}">
      <dsp:nvSpPr>
        <dsp:cNvPr id="0" name=""/>
        <dsp:cNvSpPr/>
      </dsp:nvSpPr>
      <dsp:spPr>
        <a:xfrm rot="5400000">
          <a:off x="1743816" y="797300"/>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838289"/>
        <a:ext cx="295120" cy="286922"/>
      </dsp:txXfrm>
    </dsp:sp>
    <dsp:sp modelId="{78BAFB4D-D979-1844-877D-3859109EE659}">
      <dsp:nvSpPr>
        <dsp:cNvPr id="0" name=""/>
        <dsp:cNvSpPr/>
      </dsp:nvSpPr>
      <dsp:spPr>
        <a:xfrm>
          <a:off x="965028" y="1316492"/>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1348506"/>
        <a:ext cx="1903436" cy="1029007"/>
      </dsp:txXfrm>
    </dsp:sp>
    <dsp:sp modelId="{81AA14CB-578E-CD4D-A9E1-D8E1B0CD2DF0}">
      <dsp:nvSpPr>
        <dsp:cNvPr id="0" name=""/>
        <dsp:cNvSpPr/>
      </dsp:nvSpPr>
      <dsp:spPr>
        <a:xfrm rot="5400000">
          <a:off x="1743816" y="2436854"/>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2477843"/>
        <a:ext cx="295120" cy="286922"/>
      </dsp:txXfrm>
    </dsp:sp>
    <dsp:sp modelId="{A1F4BF34-CB56-7349-B36E-0420EB8A3BAA}">
      <dsp:nvSpPr>
        <dsp:cNvPr id="0" name=""/>
        <dsp:cNvSpPr/>
      </dsp:nvSpPr>
      <dsp:spPr>
        <a:xfrm>
          <a:off x="965028" y="2956046"/>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2988060"/>
        <a:ext cx="1903436" cy="1029007"/>
      </dsp:txXfrm>
    </dsp:sp>
    <dsp:sp modelId="{A21F1EE2-851B-2540-BAFE-DA45108C1A07}">
      <dsp:nvSpPr>
        <dsp:cNvPr id="0" name=""/>
        <dsp:cNvSpPr/>
      </dsp:nvSpPr>
      <dsp:spPr>
        <a:xfrm rot="5400000">
          <a:off x="1743816" y="4076408"/>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4117397"/>
        <a:ext cx="295120" cy="286922"/>
      </dsp:txXfrm>
    </dsp:sp>
    <dsp:sp modelId="{1D2B29EA-380B-8940-A576-E6B7930B8631}">
      <dsp:nvSpPr>
        <dsp:cNvPr id="0" name=""/>
        <dsp:cNvSpPr/>
      </dsp:nvSpPr>
      <dsp:spPr>
        <a:xfrm>
          <a:off x="965028" y="4595600"/>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4627614"/>
        <a:ext cx="1903436" cy="1029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29BDE-0F19-C948-A35F-4FD55EC14DE2}">
      <dsp:nvSpPr>
        <dsp:cNvPr id="0" name=""/>
        <dsp:cNvSpPr/>
      </dsp:nvSpPr>
      <dsp:spPr>
        <a:xfrm>
          <a:off x="320785" y="1309811"/>
          <a:ext cx="643895" cy="460376"/>
        </a:xfrm>
        <a:prstGeom prst="roundRect">
          <a:avLst>
            <a:gd name="adj" fmla="val 10000"/>
          </a:avLst>
        </a:prstGeom>
        <a:solidFill>
          <a:srgbClr val="F1D0C2"/>
        </a:solidFill>
        <a:ln>
          <a:solidFill>
            <a:srgbClr val="F1D0C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Data type</a:t>
          </a:r>
        </a:p>
      </dsp:txBody>
      <dsp:txXfrm>
        <a:off x="334269" y="1323295"/>
        <a:ext cx="616927" cy="433408"/>
      </dsp:txXfrm>
    </dsp:sp>
    <dsp:sp modelId="{239C404D-A437-4F40-8054-8B203415C8C1}">
      <dsp:nvSpPr>
        <dsp:cNvPr id="0" name=""/>
        <dsp:cNvSpPr/>
      </dsp:nvSpPr>
      <dsp:spPr>
        <a:xfrm rot="17019991">
          <a:off x="510311" y="956278"/>
          <a:ext cx="1189870" cy="11260"/>
        </a:xfrm>
        <a:custGeom>
          <a:avLst/>
          <a:gdLst/>
          <a:ahLst/>
          <a:cxnLst/>
          <a:rect l="0" t="0" r="0" b="0"/>
          <a:pathLst>
            <a:path>
              <a:moveTo>
                <a:pt x="0" y="5630"/>
              </a:moveTo>
              <a:lnTo>
                <a:pt x="1189870" y="563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075499" y="932162"/>
        <a:ext cx="59493" cy="59493"/>
      </dsp:txXfrm>
    </dsp:sp>
    <dsp:sp modelId="{F52DBE61-BA86-094F-9169-0F56DCFDA6A0}">
      <dsp:nvSpPr>
        <dsp:cNvPr id="0" name=""/>
        <dsp:cNvSpPr/>
      </dsp:nvSpPr>
      <dsp:spPr>
        <a:xfrm>
          <a:off x="1245812" y="208110"/>
          <a:ext cx="103634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Qualitative (</a:t>
          </a:r>
          <a:r>
            <a:rPr lang="fr-FR" sz="1000" kern="1200" err="1"/>
            <a:t>categorical</a:t>
          </a:r>
          <a:r>
            <a:rPr lang="fr-FR" sz="1000" kern="1200"/>
            <a:t>)</a:t>
          </a:r>
        </a:p>
      </dsp:txBody>
      <dsp:txXfrm>
        <a:off x="1256105" y="218403"/>
        <a:ext cx="1015761" cy="330827"/>
      </dsp:txXfrm>
    </dsp:sp>
    <dsp:sp modelId="{C08A0C06-5268-0F42-A417-7D9E5F639DCA}">
      <dsp:nvSpPr>
        <dsp:cNvPr id="0" name=""/>
        <dsp:cNvSpPr/>
      </dsp:nvSpPr>
      <dsp:spPr>
        <a:xfrm>
          <a:off x="2282160" y="378187"/>
          <a:ext cx="281131" cy="11260"/>
        </a:xfrm>
        <a:custGeom>
          <a:avLst/>
          <a:gdLst/>
          <a:ahLst/>
          <a:cxnLst/>
          <a:rect l="0" t="0" r="0" b="0"/>
          <a:pathLst>
            <a:path>
              <a:moveTo>
                <a:pt x="0" y="5630"/>
              </a:moveTo>
              <a:lnTo>
                <a:pt x="281131" y="563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2415697" y="376789"/>
        <a:ext cx="14056" cy="14056"/>
      </dsp:txXfrm>
    </dsp:sp>
    <dsp:sp modelId="{7E130884-94E3-A840-AF19-2A74F0E32284}">
      <dsp:nvSpPr>
        <dsp:cNvPr id="0" name=""/>
        <dsp:cNvSpPr/>
      </dsp:nvSpPr>
      <dsp:spPr>
        <a:xfrm>
          <a:off x="2563291" y="208110"/>
          <a:ext cx="1272258" cy="35141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a:t>
          </a:r>
          <a:r>
            <a:rPr lang="fr-FR" sz="1000" kern="1200" err="1"/>
            <a:t>categorization</a:t>
          </a:r>
          <a:endParaRPr lang="fr-FR" sz="1000" kern="1200"/>
        </a:p>
      </dsp:txBody>
      <dsp:txXfrm>
        <a:off x="2573584" y="218403"/>
        <a:ext cx="1251672" cy="330827"/>
      </dsp:txXfrm>
    </dsp:sp>
    <dsp:sp modelId="{7F001504-6145-CA4A-9FAF-A27AAEC711C6}">
      <dsp:nvSpPr>
        <dsp:cNvPr id="0" name=""/>
        <dsp:cNvSpPr/>
      </dsp:nvSpPr>
      <dsp:spPr>
        <a:xfrm rot="19457599">
          <a:off x="3803008" y="277155"/>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967460" y="274131"/>
        <a:ext cx="17310" cy="17310"/>
      </dsp:txXfrm>
    </dsp:sp>
    <dsp:sp modelId="{0C2F04F9-E4B7-C249-A423-4B09C1057C97}">
      <dsp:nvSpPr>
        <dsp:cNvPr id="0" name=""/>
        <dsp:cNvSpPr/>
      </dsp:nvSpPr>
      <dsp:spPr>
        <a:xfrm>
          <a:off x="4116681" y="6047"/>
          <a:ext cx="1143746"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 </a:t>
          </a:r>
          <a:r>
            <a:rPr lang="fr-FR" sz="1000" kern="1200" err="1"/>
            <a:t>categorical</a:t>
          </a:r>
          <a:r>
            <a:rPr lang="fr-FR" sz="1000" kern="1200"/>
            <a:t> variable</a:t>
          </a:r>
        </a:p>
      </dsp:txBody>
      <dsp:txXfrm>
        <a:off x="4126974" y="16340"/>
        <a:ext cx="1123160" cy="330827"/>
      </dsp:txXfrm>
    </dsp:sp>
    <dsp:sp modelId="{0D8D9678-D663-054C-B64E-82B6DCE2DC99}">
      <dsp:nvSpPr>
        <dsp:cNvPr id="0" name=""/>
        <dsp:cNvSpPr/>
      </dsp:nvSpPr>
      <dsp:spPr>
        <a:xfrm>
          <a:off x="5260428" y="176124"/>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393965" y="174726"/>
        <a:ext cx="14056" cy="14056"/>
      </dsp:txXfrm>
    </dsp:sp>
    <dsp:sp modelId="{DB1BEA3A-0782-144D-9B3D-DE07566F3EB3}">
      <dsp:nvSpPr>
        <dsp:cNvPr id="0" name=""/>
        <dsp:cNvSpPr/>
      </dsp:nvSpPr>
      <dsp:spPr>
        <a:xfrm>
          <a:off x="5541559" y="6047"/>
          <a:ext cx="990298"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χ</a:t>
          </a:r>
          <a:r>
            <a:rPr lang="fr-FR" sz="1000" kern="1200" baseline="30000"/>
            <a:t>2</a:t>
          </a:r>
          <a:r>
            <a:rPr lang="fr-FR" sz="1000" kern="1200"/>
            <a:t> </a:t>
          </a:r>
          <a:r>
            <a:rPr lang="fr-FR" sz="1000" kern="1200" err="1"/>
            <a:t>adjusting</a:t>
          </a:r>
          <a:r>
            <a:rPr lang="fr-FR" sz="1000" kern="1200"/>
            <a:t> test</a:t>
          </a:r>
        </a:p>
      </dsp:txBody>
      <dsp:txXfrm>
        <a:off x="5551852" y="16340"/>
        <a:ext cx="969712" cy="330827"/>
      </dsp:txXfrm>
    </dsp:sp>
    <dsp:sp modelId="{D50F80F9-0686-E241-9837-F28F34675D12}">
      <dsp:nvSpPr>
        <dsp:cNvPr id="0" name=""/>
        <dsp:cNvSpPr/>
      </dsp:nvSpPr>
      <dsp:spPr>
        <a:xfrm rot="2142401">
          <a:off x="3803008" y="47921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967460" y="476194"/>
        <a:ext cx="17310" cy="17310"/>
      </dsp:txXfrm>
    </dsp:sp>
    <dsp:sp modelId="{C58B19F8-02D4-4047-993C-FB166704210F}">
      <dsp:nvSpPr>
        <dsp:cNvPr id="0" name=""/>
        <dsp:cNvSpPr/>
      </dsp:nvSpPr>
      <dsp:spPr>
        <a:xfrm>
          <a:off x="4116681" y="410173"/>
          <a:ext cx="1169821"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Two</a:t>
          </a:r>
          <a:r>
            <a:rPr lang="fr-FR" sz="1000" kern="1200"/>
            <a:t> </a:t>
          </a:r>
          <a:r>
            <a:rPr lang="fr-FR" sz="1000" kern="1200" err="1"/>
            <a:t>categorical</a:t>
          </a:r>
          <a:r>
            <a:rPr lang="fr-FR" sz="1000" kern="1200"/>
            <a:t> variables</a:t>
          </a:r>
        </a:p>
      </dsp:txBody>
      <dsp:txXfrm>
        <a:off x="4126974" y="420466"/>
        <a:ext cx="1149235" cy="330827"/>
      </dsp:txXfrm>
    </dsp:sp>
    <dsp:sp modelId="{B6511343-CF1E-094C-8E3C-76FEFCEFD815}">
      <dsp:nvSpPr>
        <dsp:cNvPr id="0" name=""/>
        <dsp:cNvSpPr/>
      </dsp:nvSpPr>
      <dsp:spPr>
        <a:xfrm>
          <a:off x="5286503" y="58025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420040" y="578852"/>
        <a:ext cx="14056" cy="14056"/>
      </dsp:txXfrm>
    </dsp:sp>
    <dsp:sp modelId="{DE2C71E3-ED30-F64C-B0B4-7E5114BCBA73}">
      <dsp:nvSpPr>
        <dsp:cNvPr id="0" name=""/>
        <dsp:cNvSpPr/>
      </dsp:nvSpPr>
      <dsp:spPr>
        <a:xfrm>
          <a:off x="5567634" y="410173"/>
          <a:ext cx="953118"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χ</a:t>
          </a:r>
          <a:r>
            <a:rPr lang="fr-FR" sz="1000" kern="1200" baseline="30000"/>
            <a:t>2 </a:t>
          </a:r>
          <a:r>
            <a:rPr lang="fr-FR" sz="1000" kern="1200"/>
            <a:t> </a:t>
          </a:r>
          <a:r>
            <a:rPr lang="fr-FR" sz="1000" kern="1200" err="1"/>
            <a:t>contigency</a:t>
          </a:r>
          <a:r>
            <a:rPr lang="fr-FR" sz="1000" kern="1200"/>
            <a:t> table</a:t>
          </a:r>
        </a:p>
      </dsp:txBody>
      <dsp:txXfrm>
        <a:off x="5577927" y="420466"/>
        <a:ext cx="932532" cy="330827"/>
      </dsp:txXfrm>
    </dsp:sp>
    <dsp:sp modelId="{0193F164-71DE-464F-9108-8349CE5C6321}">
      <dsp:nvSpPr>
        <dsp:cNvPr id="0" name=""/>
        <dsp:cNvSpPr/>
      </dsp:nvSpPr>
      <dsp:spPr>
        <a:xfrm rot="4579142">
          <a:off x="510927" y="2111826"/>
          <a:ext cx="1188637" cy="11260"/>
        </a:xfrm>
        <a:custGeom>
          <a:avLst/>
          <a:gdLst/>
          <a:ahLst/>
          <a:cxnLst/>
          <a:rect l="0" t="0" r="0" b="0"/>
          <a:pathLst>
            <a:path>
              <a:moveTo>
                <a:pt x="0" y="5630"/>
              </a:moveTo>
              <a:lnTo>
                <a:pt x="1188637" y="563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075530" y="2087740"/>
        <a:ext cx="59431" cy="59431"/>
      </dsp:txXfrm>
    </dsp:sp>
    <dsp:sp modelId="{9186EB5E-52F9-B34F-97AE-0BF41AB536D5}">
      <dsp:nvSpPr>
        <dsp:cNvPr id="0" name=""/>
        <dsp:cNvSpPr/>
      </dsp:nvSpPr>
      <dsp:spPr>
        <a:xfrm>
          <a:off x="1245812" y="2517937"/>
          <a:ext cx="1020920" cy="353951"/>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Quantitative (</a:t>
          </a:r>
          <a:r>
            <a:rPr lang="fr-FR" sz="1000" kern="1200" err="1"/>
            <a:t>measurements</a:t>
          </a:r>
          <a:r>
            <a:rPr lang="fr-FR" sz="1000" kern="1200"/>
            <a:t>)</a:t>
          </a:r>
        </a:p>
      </dsp:txBody>
      <dsp:txXfrm>
        <a:off x="1256179" y="2528304"/>
        <a:ext cx="1000186" cy="333217"/>
      </dsp:txXfrm>
    </dsp:sp>
    <dsp:sp modelId="{002C70FF-E8BB-1C40-A39E-581326A4CFCA}">
      <dsp:nvSpPr>
        <dsp:cNvPr id="0" name=""/>
        <dsp:cNvSpPr/>
      </dsp:nvSpPr>
      <dsp:spPr>
        <a:xfrm>
          <a:off x="2266733" y="2689283"/>
          <a:ext cx="281131" cy="11260"/>
        </a:xfrm>
        <a:custGeom>
          <a:avLst/>
          <a:gdLst/>
          <a:ahLst/>
          <a:cxnLst/>
          <a:rect l="0" t="0" r="0" b="0"/>
          <a:pathLst>
            <a:path>
              <a:moveTo>
                <a:pt x="0" y="5630"/>
              </a:moveTo>
              <a:lnTo>
                <a:pt x="281131" y="563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2400270" y="2687885"/>
        <a:ext cx="14056" cy="14056"/>
      </dsp:txXfrm>
    </dsp:sp>
    <dsp:sp modelId="{A54E4B66-0A7A-3846-B4CB-100C22CAC451}">
      <dsp:nvSpPr>
        <dsp:cNvPr id="0" name=""/>
        <dsp:cNvSpPr/>
      </dsp:nvSpPr>
      <dsp:spPr>
        <a:xfrm>
          <a:off x="2547864" y="2519206"/>
          <a:ext cx="500336"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question</a:t>
          </a:r>
        </a:p>
      </dsp:txBody>
      <dsp:txXfrm>
        <a:off x="2558157" y="2529499"/>
        <a:ext cx="479750" cy="330827"/>
      </dsp:txXfrm>
    </dsp:sp>
    <dsp:sp modelId="{ADF07947-AD29-8B45-B9C4-1701E8764617}">
      <dsp:nvSpPr>
        <dsp:cNvPr id="0" name=""/>
        <dsp:cNvSpPr/>
      </dsp:nvSpPr>
      <dsp:spPr>
        <a:xfrm rot="17061147">
          <a:off x="2621708" y="2139924"/>
          <a:ext cx="1134114" cy="11260"/>
        </a:xfrm>
        <a:custGeom>
          <a:avLst/>
          <a:gdLst/>
          <a:ahLst/>
          <a:cxnLst/>
          <a:rect l="0" t="0" r="0" b="0"/>
          <a:pathLst>
            <a:path>
              <a:moveTo>
                <a:pt x="0" y="5630"/>
              </a:moveTo>
              <a:lnTo>
                <a:pt x="11341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160412" y="2117201"/>
        <a:ext cx="56705" cy="56705"/>
      </dsp:txXfrm>
    </dsp:sp>
    <dsp:sp modelId="{8D09E1F5-6785-D04B-A3ED-B4A518ED6867}">
      <dsp:nvSpPr>
        <dsp:cNvPr id="0" name=""/>
        <dsp:cNvSpPr/>
      </dsp:nvSpPr>
      <dsp:spPr>
        <a:xfrm>
          <a:off x="3329331" y="1420489"/>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Relationship</a:t>
          </a:r>
        </a:p>
      </dsp:txBody>
      <dsp:txXfrm>
        <a:off x="3339624" y="1430782"/>
        <a:ext cx="682241" cy="330827"/>
      </dsp:txXfrm>
    </dsp:sp>
    <dsp:sp modelId="{FAA07D48-4A6A-5340-B051-750542A36CAD}">
      <dsp:nvSpPr>
        <dsp:cNvPr id="0" name=""/>
        <dsp:cNvSpPr/>
      </dsp:nvSpPr>
      <dsp:spPr>
        <a:xfrm>
          <a:off x="4032159" y="1590565"/>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4165696" y="1589167"/>
        <a:ext cx="14056" cy="14056"/>
      </dsp:txXfrm>
    </dsp:sp>
    <dsp:sp modelId="{A35D3ABF-8258-4645-9B87-B7A0345C0F64}">
      <dsp:nvSpPr>
        <dsp:cNvPr id="0" name=""/>
        <dsp:cNvSpPr/>
      </dsp:nvSpPr>
      <dsp:spPr>
        <a:xfrm>
          <a:off x="4313290" y="1420489"/>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Number</a:t>
          </a:r>
          <a:r>
            <a:rPr lang="fr-FR" sz="1000" kern="1200"/>
            <a:t> of </a:t>
          </a:r>
          <a:r>
            <a:rPr lang="fr-FR" sz="1000" kern="1200" err="1"/>
            <a:t>predictors</a:t>
          </a:r>
          <a:endParaRPr lang="fr-FR" sz="1000" kern="1200"/>
        </a:p>
      </dsp:txBody>
      <dsp:txXfrm>
        <a:off x="4323583" y="1430782"/>
        <a:ext cx="682241" cy="330827"/>
      </dsp:txXfrm>
    </dsp:sp>
    <dsp:sp modelId="{3B14A059-06E9-9F42-AAD4-67E58AF19810}">
      <dsp:nvSpPr>
        <dsp:cNvPr id="0" name=""/>
        <dsp:cNvSpPr/>
      </dsp:nvSpPr>
      <dsp:spPr>
        <a:xfrm rot="19457599">
          <a:off x="4983576" y="148953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48028" y="1486509"/>
        <a:ext cx="17310" cy="17310"/>
      </dsp:txXfrm>
    </dsp:sp>
    <dsp:sp modelId="{B45AD17F-52F5-1749-8D83-3E454D0B4993}">
      <dsp:nvSpPr>
        <dsp:cNvPr id="0" name=""/>
        <dsp:cNvSpPr/>
      </dsp:nvSpPr>
      <dsp:spPr>
        <a:xfrm>
          <a:off x="5297249" y="1218425"/>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a:t>
          </a:r>
        </a:p>
      </dsp:txBody>
      <dsp:txXfrm>
        <a:off x="5307542" y="1228718"/>
        <a:ext cx="682241" cy="330827"/>
      </dsp:txXfrm>
    </dsp:sp>
    <dsp:sp modelId="{CC9D48B9-E1AD-B04A-8242-0CCF86290E4F}">
      <dsp:nvSpPr>
        <dsp:cNvPr id="0" name=""/>
        <dsp:cNvSpPr/>
      </dsp:nvSpPr>
      <dsp:spPr>
        <a:xfrm>
          <a:off x="6000077" y="1388502"/>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33614" y="1387104"/>
        <a:ext cx="14056" cy="14056"/>
      </dsp:txXfrm>
    </dsp:sp>
    <dsp:sp modelId="{6AF61AAF-7B49-AE41-991B-AC0E1EDA061D}">
      <dsp:nvSpPr>
        <dsp:cNvPr id="0" name=""/>
        <dsp:cNvSpPr/>
      </dsp:nvSpPr>
      <dsp:spPr>
        <a:xfrm>
          <a:off x="6281208" y="1218425"/>
          <a:ext cx="88121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Measurement</a:t>
          </a:r>
          <a:endParaRPr lang="fr-FR" sz="1000" kern="1200"/>
        </a:p>
      </dsp:txBody>
      <dsp:txXfrm>
        <a:off x="6291501" y="1228718"/>
        <a:ext cx="860626" cy="330827"/>
      </dsp:txXfrm>
    </dsp:sp>
    <dsp:sp modelId="{E036A76D-C2BD-8944-8C64-3ABB98031ED2}">
      <dsp:nvSpPr>
        <dsp:cNvPr id="0" name=""/>
        <dsp:cNvSpPr/>
      </dsp:nvSpPr>
      <dsp:spPr>
        <a:xfrm rot="19457599">
          <a:off x="7129879" y="128747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294331" y="1284446"/>
        <a:ext cx="17310" cy="17310"/>
      </dsp:txXfrm>
    </dsp:sp>
    <dsp:sp modelId="{78A6968F-6D05-314B-B8F6-945EBCE8200E}">
      <dsp:nvSpPr>
        <dsp:cNvPr id="0" name=""/>
        <dsp:cNvSpPr/>
      </dsp:nvSpPr>
      <dsp:spPr>
        <a:xfrm>
          <a:off x="7443552" y="1016362"/>
          <a:ext cx="889154"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Continuous</a:t>
          </a:r>
          <a:endParaRPr lang="fr-FR" sz="1000" kern="1200"/>
        </a:p>
      </dsp:txBody>
      <dsp:txXfrm>
        <a:off x="7453845" y="1026655"/>
        <a:ext cx="868568" cy="330827"/>
      </dsp:txXfrm>
    </dsp:sp>
    <dsp:sp modelId="{B29DF721-C851-064D-9FFF-92B7E3C94B24}">
      <dsp:nvSpPr>
        <dsp:cNvPr id="0" name=""/>
        <dsp:cNvSpPr/>
      </dsp:nvSpPr>
      <dsp:spPr>
        <a:xfrm rot="19457599">
          <a:off x="8300165" y="1085407"/>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64616" y="1082383"/>
        <a:ext cx="17310" cy="17310"/>
      </dsp:txXfrm>
    </dsp:sp>
    <dsp:sp modelId="{1DF7AB94-3E2B-D843-8642-0E0A6C07EC09}">
      <dsp:nvSpPr>
        <dsp:cNvPr id="0" name=""/>
        <dsp:cNvSpPr/>
      </dsp:nvSpPr>
      <dsp:spPr>
        <a:xfrm>
          <a:off x="8613837" y="814299"/>
          <a:ext cx="15896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Degree</a:t>
          </a:r>
          <a:r>
            <a:rPr lang="fr-FR" sz="1000" kern="1200"/>
            <a:t> of </a:t>
          </a:r>
          <a:r>
            <a:rPr lang="fr-FR" sz="1000" kern="1200" err="1"/>
            <a:t>relationship</a:t>
          </a:r>
          <a:r>
            <a:rPr lang="fr-FR" sz="1000" kern="1200"/>
            <a:t>: Pearson </a:t>
          </a:r>
          <a:r>
            <a:rPr lang="fr-FR" sz="1000" kern="1200" err="1"/>
            <a:t>correlation</a:t>
          </a:r>
          <a:endParaRPr lang="fr-FR" sz="1000" kern="1200"/>
        </a:p>
      </dsp:txBody>
      <dsp:txXfrm>
        <a:off x="8624130" y="824592"/>
        <a:ext cx="1569077" cy="330827"/>
      </dsp:txXfrm>
    </dsp:sp>
    <dsp:sp modelId="{137E6AB6-2577-3444-9FB6-EC28C5B40A45}">
      <dsp:nvSpPr>
        <dsp:cNvPr id="0" name=""/>
        <dsp:cNvSpPr/>
      </dsp:nvSpPr>
      <dsp:spPr>
        <a:xfrm rot="2142401">
          <a:off x="8300165" y="128747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64616" y="1284446"/>
        <a:ext cx="17310" cy="17310"/>
      </dsp:txXfrm>
    </dsp:sp>
    <dsp:sp modelId="{14E46865-1B36-324F-834B-D4329483EC68}">
      <dsp:nvSpPr>
        <dsp:cNvPr id="0" name=""/>
        <dsp:cNvSpPr/>
      </dsp:nvSpPr>
      <dsp:spPr>
        <a:xfrm>
          <a:off x="8613837" y="1218425"/>
          <a:ext cx="160766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a:t>
          </a:r>
          <a:r>
            <a:rPr lang="fr-FR" sz="1000" kern="1200" err="1"/>
            <a:t>relationship</a:t>
          </a:r>
          <a:r>
            <a:rPr lang="fr-FR" sz="1000" kern="1200"/>
            <a:t>: </a:t>
          </a:r>
          <a:r>
            <a:rPr lang="fr-FR" sz="1000" kern="1200" err="1"/>
            <a:t>Regression</a:t>
          </a:r>
          <a:endParaRPr lang="fr-FR" sz="1000" kern="1200"/>
        </a:p>
      </dsp:txBody>
      <dsp:txXfrm>
        <a:off x="8624130" y="1228718"/>
        <a:ext cx="1587076" cy="330827"/>
      </dsp:txXfrm>
    </dsp:sp>
    <dsp:sp modelId="{65644F33-F097-5444-B95E-686828581D1B}">
      <dsp:nvSpPr>
        <dsp:cNvPr id="0" name=""/>
        <dsp:cNvSpPr/>
      </dsp:nvSpPr>
      <dsp:spPr>
        <a:xfrm rot="2142401">
          <a:off x="7129879" y="148953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294331" y="1486509"/>
        <a:ext cx="17310" cy="17310"/>
      </dsp:txXfrm>
    </dsp:sp>
    <dsp:sp modelId="{D33B048F-A091-8446-ACA2-B55EC20FB939}">
      <dsp:nvSpPr>
        <dsp:cNvPr id="0" name=""/>
        <dsp:cNvSpPr/>
      </dsp:nvSpPr>
      <dsp:spPr>
        <a:xfrm>
          <a:off x="7443552" y="1420489"/>
          <a:ext cx="1019100"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Ranks</a:t>
          </a:r>
          <a:r>
            <a:rPr lang="fr-FR" sz="1000" kern="1200"/>
            <a:t>: </a:t>
          </a:r>
          <a:r>
            <a:rPr lang="fr-FR" sz="1000" kern="1200" err="1"/>
            <a:t>Spearman’s</a:t>
          </a:r>
          <a:r>
            <a:rPr lang="fr-FR" sz="1000" kern="1200"/>
            <a:t> </a:t>
          </a:r>
          <a:r>
            <a:rPr lang="fr-FR" sz="1000" kern="1200" err="1"/>
            <a:t>rank</a:t>
          </a:r>
          <a:r>
            <a:rPr lang="fr-FR" sz="1000" kern="1200"/>
            <a:t> </a:t>
          </a:r>
          <a:r>
            <a:rPr lang="fr-FR" sz="1000" kern="1200" err="1"/>
            <a:t>correlation</a:t>
          </a:r>
          <a:endParaRPr lang="fr-FR" sz="1000" kern="1200"/>
        </a:p>
      </dsp:txBody>
      <dsp:txXfrm>
        <a:off x="7453845" y="1430782"/>
        <a:ext cx="998514" cy="330827"/>
      </dsp:txXfrm>
    </dsp:sp>
    <dsp:sp modelId="{9C938E65-308B-C644-9FEE-8A8B84BCE81A}">
      <dsp:nvSpPr>
        <dsp:cNvPr id="0" name=""/>
        <dsp:cNvSpPr/>
      </dsp:nvSpPr>
      <dsp:spPr>
        <a:xfrm rot="2142401">
          <a:off x="4983576" y="1691596"/>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48028" y="1688572"/>
        <a:ext cx="17310" cy="17310"/>
      </dsp:txXfrm>
    </dsp:sp>
    <dsp:sp modelId="{71A69714-10C7-994F-98A5-CEA789E78D11}">
      <dsp:nvSpPr>
        <dsp:cNvPr id="0" name=""/>
        <dsp:cNvSpPr/>
      </dsp:nvSpPr>
      <dsp:spPr>
        <a:xfrm>
          <a:off x="5297249" y="1622552"/>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a:t>
          </a:r>
        </a:p>
      </dsp:txBody>
      <dsp:txXfrm>
        <a:off x="5307542" y="1632845"/>
        <a:ext cx="682241" cy="330827"/>
      </dsp:txXfrm>
    </dsp:sp>
    <dsp:sp modelId="{AE26187B-DE8A-1446-B8F7-FE0D582FAE13}">
      <dsp:nvSpPr>
        <dsp:cNvPr id="0" name=""/>
        <dsp:cNvSpPr/>
      </dsp:nvSpPr>
      <dsp:spPr>
        <a:xfrm>
          <a:off x="6000077" y="1792628"/>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33614" y="1791230"/>
        <a:ext cx="14056" cy="14056"/>
      </dsp:txXfrm>
    </dsp:sp>
    <dsp:sp modelId="{694CA9BE-907A-2A4D-ABAB-ACF5B530E47F}">
      <dsp:nvSpPr>
        <dsp:cNvPr id="0" name=""/>
        <dsp:cNvSpPr/>
      </dsp:nvSpPr>
      <dsp:spPr>
        <a:xfrm>
          <a:off x="6281208" y="1622552"/>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 </a:t>
          </a:r>
          <a:r>
            <a:rPr lang="fr-FR" sz="1000" kern="1200" err="1"/>
            <a:t>regression</a:t>
          </a:r>
          <a:endParaRPr lang="fr-FR" sz="1000" kern="1200"/>
        </a:p>
      </dsp:txBody>
      <dsp:txXfrm>
        <a:off x="6291501" y="1632845"/>
        <a:ext cx="682241" cy="330827"/>
      </dsp:txXfrm>
    </dsp:sp>
    <dsp:sp modelId="{805074A0-613D-4648-B731-9A3E349B6301}">
      <dsp:nvSpPr>
        <dsp:cNvPr id="0" name=""/>
        <dsp:cNvSpPr/>
      </dsp:nvSpPr>
      <dsp:spPr>
        <a:xfrm rot="4538853">
          <a:off x="2621708" y="3238641"/>
          <a:ext cx="1134114" cy="11260"/>
        </a:xfrm>
        <a:custGeom>
          <a:avLst/>
          <a:gdLst/>
          <a:ahLst/>
          <a:cxnLst/>
          <a:rect l="0" t="0" r="0" b="0"/>
          <a:pathLst>
            <a:path>
              <a:moveTo>
                <a:pt x="0" y="5630"/>
              </a:moveTo>
              <a:lnTo>
                <a:pt x="11341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160412" y="3215919"/>
        <a:ext cx="56705" cy="56705"/>
      </dsp:txXfrm>
    </dsp:sp>
    <dsp:sp modelId="{4E971626-E75D-EB4D-A38E-0B77F66A6F2C}">
      <dsp:nvSpPr>
        <dsp:cNvPr id="0" name=""/>
        <dsp:cNvSpPr/>
      </dsp:nvSpPr>
      <dsp:spPr>
        <a:xfrm>
          <a:off x="3329331" y="3617924"/>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Differences</a:t>
          </a:r>
          <a:endParaRPr lang="fr-FR" sz="1000" kern="1200"/>
        </a:p>
      </dsp:txBody>
      <dsp:txXfrm>
        <a:off x="3339624" y="3628217"/>
        <a:ext cx="682241" cy="330827"/>
      </dsp:txXfrm>
    </dsp:sp>
    <dsp:sp modelId="{378DC0CF-EECB-5E46-B928-0E2171177785}">
      <dsp:nvSpPr>
        <dsp:cNvPr id="0" name=""/>
        <dsp:cNvSpPr/>
      </dsp:nvSpPr>
      <dsp:spPr>
        <a:xfrm>
          <a:off x="4032159" y="378800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4165696" y="3786602"/>
        <a:ext cx="14056" cy="14056"/>
      </dsp:txXfrm>
    </dsp:sp>
    <dsp:sp modelId="{ABC36F4F-B5D4-C249-949D-5C0E3483D903}">
      <dsp:nvSpPr>
        <dsp:cNvPr id="0" name=""/>
        <dsp:cNvSpPr/>
      </dsp:nvSpPr>
      <dsp:spPr>
        <a:xfrm>
          <a:off x="4313290" y="3617924"/>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Number</a:t>
          </a:r>
          <a:r>
            <a:rPr lang="fr-FR" sz="1000" kern="1200"/>
            <a:t> of groups</a:t>
          </a:r>
        </a:p>
      </dsp:txBody>
      <dsp:txXfrm>
        <a:off x="4323583" y="3628217"/>
        <a:ext cx="682241" cy="330827"/>
      </dsp:txXfrm>
    </dsp:sp>
    <dsp:sp modelId="{2483AD9C-DEBE-8247-A37F-43CF8938A82F}">
      <dsp:nvSpPr>
        <dsp:cNvPr id="0" name=""/>
        <dsp:cNvSpPr/>
      </dsp:nvSpPr>
      <dsp:spPr>
        <a:xfrm rot="17155711">
          <a:off x="4644489" y="3295472"/>
          <a:ext cx="1024388" cy="11260"/>
        </a:xfrm>
        <a:custGeom>
          <a:avLst/>
          <a:gdLst/>
          <a:ahLst/>
          <a:cxnLst/>
          <a:rect l="0" t="0" r="0" b="0"/>
          <a:pathLst>
            <a:path>
              <a:moveTo>
                <a:pt x="0" y="5630"/>
              </a:moveTo>
              <a:lnTo>
                <a:pt x="1024388"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31074" y="3275492"/>
        <a:ext cx="51219" cy="51219"/>
      </dsp:txXfrm>
    </dsp:sp>
    <dsp:sp modelId="{252001CC-D515-A54E-8EAF-B0A1A6514040}">
      <dsp:nvSpPr>
        <dsp:cNvPr id="0" name=""/>
        <dsp:cNvSpPr/>
      </dsp:nvSpPr>
      <dsp:spPr>
        <a:xfrm>
          <a:off x="5297249" y="2632867"/>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Two</a:t>
          </a:r>
          <a:endParaRPr lang="fr-FR" sz="1000" kern="1200"/>
        </a:p>
      </dsp:txBody>
      <dsp:txXfrm>
        <a:off x="5307542" y="2643160"/>
        <a:ext cx="682241" cy="330827"/>
      </dsp:txXfrm>
    </dsp:sp>
    <dsp:sp modelId="{DEAB1EFC-C041-6845-996E-FAD2D30322E5}">
      <dsp:nvSpPr>
        <dsp:cNvPr id="0" name=""/>
        <dsp:cNvSpPr/>
      </dsp:nvSpPr>
      <dsp:spPr>
        <a:xfrm rot="18289469">
          <a:off x="5894496" y="2600880"/>
          <a:ext cx="492293" cy="11260"/>
        </a:xfrm>
        <a:custGeom>
          <a:avLst/>
          <a:gdLst/>
          <a:ahLst/>
          <a:cxnLst/>
          <a:rect l="0" t="0" r="0" b="0"/>
          <a:pathLst>
            <a:path>
              <a:moveTo>
                <a:pt x="0" y="5630"/>
              </a:moveTo>
              <a:lnTo>
                <a:pt x="492293"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8335" y="2594203"/>
        <a:ext cx="24614" cy="24614"/>
      </dsp:txXfrm>
    </dsp:sp>
    <dsp:sp modelId="{8CA7B093-EACA-E348-BECB-4A36D6E86856}">
      <dsp:nvSpPr>
        <dsp:cNvPr id="0" name=""/>
        <dsp:cNvSpPr/>
      </dsp:nvSpPr>
      <dsp:spPr>
        <a:xfrm>
          <a:off x="6281208" y="2228741"/>
          <a:ext cx="1471053"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Independent </a:t>
          </a:r>
          <a:r>
            <a:rPr lang="fr-FR" sz="1000" kern="1200" err="1"/>
            <a:t>samples</a:t>
          </a:r>
          <a:r>
            <a:rPr lang="fr-FR" sz="1000" kern="1200"/>
            <a:t> (not </a:t>
          </a:r>
          <a:r>
            <a:rPr lang="fr-FR" sz="1000" kern="1200" err="1"/>
            <a:t>paired</a:t>
          </a:r>
          <a:r>
            <a:rPr lang="fr-FR" sz="1000" kern="1200"/>
            <a:t>)</a:t>
          </a:r>
        </a:p>
      </dsp:txBody>
      <dsp:txXfrm>
        <a:off x="6291501" y="2239034"/>
        <a:ext cx="1450467" cy="330827"/>
      </dsp:txXfrm>
    </dsp:sp>
    <dsp:sp modelId="{32CA03E3-0E8B-C345-81B7-D4A81D22518D}">
      <dsp:nvSpPr>
        <dsp:cNvPr id="0" name=""/>
        <dsp:cNvSpPr/>
      </dsp:nvSpPr>
      <dsp:spPr>
        <a:xfrm rot="19457599">
          <a:off x="7719720" y="2297786"/>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884172" y="2294761"/>
        <a:ext cx="17310" cy="17310"/>
      </dsp:txXfrm>
    </dsp:sp>
    <dsp:sp modelId="{C92A5DE2-024C-4B48-9B9B-5DEDDF3D51EE}">
      <dsp:nvSpPr>
        <dsp:cNvPr id="0" name=""/>
        <dsp:cNvSpPr/>
      </dsp:nvSpPr>
      <dsp:spPr>
        <a:xfrm>
          <a:off x="8033393" y="2026678"/>
          <a:ext cx="1597302"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a:t>
          </a:r>
          <a:r>
            <a:rPr lang="fr-FR" sz="1000" kern="1200" err="1"/>
            <a:t>t</a:t>
          </a:r>
          <a:r>
            <a:rPr lang="fr-FR" sz="1000" kern="1200"/>
            <a:t> </a:t>
          </a:r>
          <a:r>
            <a:rPr lang="fr-FR" sz="1000" kern="1200" err="1"/>
            <a:t>student</a:t>
          </a:r>
          <a:endParaRPr lang="fr-FR" sz="1000" kern="1200"/>
        </a:p>
      </dsp:txBody>
      <dsp:txXfrm>
        <a:off x="8043686" y="2036971"/>
        <a:ext cx="1576716" cy="330827"/>
      </dsp:txXfrm>
    </dsp:sp>
    <dsp:sp modelId="{33CB6F6C-D141-D743-9661-B85856D6B5F1}">
      <dsp:nvSpPr>
        <dsp:cNvPr id="0" name=""/>
        <dsp:cNvSpPr/>
      </dsp:nvSpPr>
      <dsp:spPr>
        <a:xfrm rot="2142401">
          <a:off x="7719720" y="2499849"/>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884172" y="2496824"/>
        <a:ext cx="17310" cy="17310"/>
      </dsp:txXfrm>
    </dsp:sp>
    <dsp:sp modelId="{C0748336-97DB-EE43-AC00-3B2902215CA2}">
      <dsp:nvSpPr>
        <dsp:cNvPr id="0" name=""/>
        <dsp:cNvSpPr/>
      </dsp:nvSpPr>
      <dsp:spPr>
        <a:xfrm>
          <a:off x="8033393" y="2430804"/>
          <a:ext cx="177490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Mann-Whitney</a:t>
          </a:r>
        </a:p>
      </dsp:txBody>
      <dsp:txXfrm>
        <a:off x="8043686" y="2441097"/>
        <a:ext cx="1754321" cy="330827"/>
      </dsp:txXfrm>
    </dsp:sp>
    <dsp:sp modelId="{3B87B669-8E6A-9B44-8602-9CB69322CAA5}">
      <dsp:nvSpPr>
        <dsp:cNvPr id="0" name=""/>
        <dsp:cNvSpPr/>
      </dsp:nvSpPr>
      <dsp:spPr>
        <a:xfrm rot="3310531">
          <a:off x="5894496" y="3005006"/>
          <a:ext cx="492293" cy="11260"/>
        </a:xfrm>
        <a:custGeom>
          <a:avLst/>
          <a:gdLst/>
          <a:ahLst/>
          <a:cxnLst/>
          <a:rect l="0" t="0" r="0" b="0"/>
          <a:pathLst>
            <a:path>
              <a:moveTo>
                <a:pt x="0" y="5630"/>
              </a:moveTo>
              <a:lnTo>
                <a:pt x="492293"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8335" y="2998329"/>
        <a:ext cx="24614" cy="24614"/>
      </dsp:txXfrm>
    </dsp:sp>
    <dsp:sp modelId="{02CC5272-5EA9-774A-AAB0-1F24968473E6}">
      <dsp:nvSpPr>
        <dsp:cNvPr id="0" name=""/>
        <dsp:cNvSpPr/>
      </dsp:nvSpPr>
      <dsp:spPr>
        <a:xfrm>
          <a:off x="6281208" y="3036993"/>
          <a:ext cx="105019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Dependent</a:t>
          </a:r>
          <a:r>
            <a:rPr lang="fr-FR" sz="1000" kern="1200"/>
            <a:t> </a:t>
          </a:r>
          <a:r>
            <a:rPr lang="fr-FR" sz="1000" kern="1200" err="1"/>
            <a:t>samples</a:t>
          </a:r>
          <a:r>
            <a:rPr lang="fr-FR" sz="1000" kern="1200"/>
            <a:t> (</a:t>
          </a:r>
          <a:r>
            <a:rPr lang="fr-FR" sz="1000" kern="1200" err="1"/>
            <a:t>paired</a:t>
          </a:r>
          <a:r>
            <a:rPr lang="fr-FR" sz="1000" kern="1200"/>
            <a:t>)</a:t>
          </a:r>
        </a:p>
      </dsp:txBody>
      <dsp:txXfrm>
        <a:off x="6291501" y="3047286"/>
        <a:ext cx="1029607" cy="330827"/>
      </dsp:txXfrm>
    </dsp:sp>
    <dsp:sp modelId="{98FAB079-C19C-A541-BF7A-BDF2CA556C81}">
      <dsp:nvSpPr>
        <dsp:cNvPr id="0" name=""/>
        <dsp:cNvSpPr/>
      </dsp:nvSpPr>
      <dsp:spPr>
        <a:xfrm rot="19457599">
          <a:off x="7298860" y="310603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463312" y="3103013"/>
        <a:ext cx="17310" cy="17310"/>
      </dsp:txXfrm>
    </dsp:sp>
    <dsp:sp modelId="{95FA972B-F094-F846-9455-129F47F148DF}">
      <dsp:nvSpPr>
        <dsp:cNvPr id="0" name=""/>
        <dsp:cNvSpPr/>
      </dsp:nvSpPr>
      <dsp:spPr>
        <a:xfrm>
          <a:off x="7612532" y="2834930"/>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a:t>
          </a:r>
          <a:r>
            <a:rPr lang="fr-FR" sz="1000" kern="1200"/>
            <a:t> </a:t>
          </a:r>
          <a:r>
            <a:rPr lang="fr-FR" sz="1000" kern="1200" err="1"/>
            <a:t>paired</a:t>
          </a:r>
          <a:endParaRPr lang="fr-FR" sz="1000" kern="1200"/>
        </a:p>
      </dsp:txBody>
      <dsp:txXfrm>
        <a:off x="7622825" y="2845223"/>
        <a:ext cx="682241" cy="330827"/>
      </dsp:txXfrm>
    </dsp:sp>
    <dsp:sp modelId="{0EE05294-156E-E34E-9129-97949B163EF0}">
      <dsp:nvSpPr>
        <dsp:cNvPr id="0" name=""/>
        <dsp:cNvSpPr/>
      </dsp:nvSpPr>
      <dsp:spPr>
        <a:xfrm rot="2142401">
          <a:off x="7298860" y="3308101"/>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463312" y="3305076"/>
        <a:ext cx="17310" cy="17310"/>
      </dsp:txXfrm>
    </dsp:sp>
    <dsp:sp modelId="{7A35C859-63CB-6745-A50F-303632311111}">
      <dsp:nvSpPr>
        <dsp:cNvPr id="0" name=""/>
        <dsp:cNvSpPr/>
      </dsp:nvSpPr>
      <dsp:spPr>
        <a:xfrm>
          <a:off x="7612532" y="3239056"/>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Wilcoxon</a:t>
          </a:r>
          <a:endParaRPr lang="fr-FR" sz="1000" kern="1200"/>
        </a:p>
      </dsp:txBody>
      <dsp:txXfrm>
        <a:off x="7622825" y="3249349"/>
        <a:ext cx="682241" cy="330827"/>
      </dsp:txXfrm>
    </dsp:sp>
    <dsp:sp modelId="{E4F31DF7-2949-F74C-A9C3-C743E9CAC9D3}">
      <dsp:nvSpPr>
        <dsp:cNvPr id="0" name=""/>
        <dsp:cNvSpPr/>
      </dsp:nvSpPr>
      <dsp:spPr>
        <a:xfrm rot="4444289">
          <a:off x="4644489" y="4280529"/>
          <a:ext cx="1024388" cy="11260"/>
        </a:xfrm>
        <a:custGeom>
          <a:avLst/>
          <a:gdLst/>
          <a:ahLst/>
          <a:cxnLst/>
          <a:rect l="0" t="0" r="0" b="0"/>
          <a:pathLst>
            <a:path>
              <a:moveTo>
                <a:pt x="0" y="5630"/>
              </a:moveTo>
              <a:lnTo>
                <a:pt x="1024388"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31074" y="4260550"/>
        <a:ext cx="51219" cy="51219"/>
      </dsp:txXfrm>
    </dsp:sp>
    <dsp:sp modelId="{58746533-F76A-CB41-B91C-FEEE555FAAD0}">
      <dsp:nvSpPr>
        <dsp:cNvPr id="0" name=""/>
        <dsp:cNvSpPr/>
      </dsp:nvSpPr>
      <dsp:spPr>
        <a:xfrm>
          <a:off x="5297249" y="4602981"/>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a:t>
          </a:r>
        </a:p>
      </dsp:txBody>
      <dsp:txXfrm>
        <a:off x="5307542" y="4613274"/>
        <a:ext cx="682241" cy="330827"/>
      </dsp:txXfrm>
    </dsp:sp>
    <dsp:sp modelId="{CF1EDAEE-D222-E043-AE77-2462AFFEC04B}">
      <dsp:nvSpPr>
        <dsp:cNvPr id="0" name=""/>
        <dsp:cNvSpPr/>
      </dsp:nvSpPr>
      <dsp:spPr>
        <a:xfrm rot="18103853">
          <a:off x="5873372" y="4545736"/>
          <a:ext cx="534540" cy="11260"/>
        </a:xfrm>
        <a:custGeom>
          <a:avLst/>
          <a:gdLst/>
          <a:ahLst/>
          <a:cxnLst/>
          <a:rect l="0" t="0" r="0" b="0"/>
          <a:pathLst>
            <a:path>
              <a:moveTo>
                <a:pt x="0" y="5630"/>
              </a:moveTo>
              <a:lnTo>
                <a:pt x="534540"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7279" y="4538003"/>
        <a:ext cx="26727" cy="26727"/>
      </dsp:txXfrm>
    </dsp:sp>
    <dsp:sp modelId="{E799ECC0-7DFD-C24B-A10F-3E30C543DB14}">
      <dsp:nvSpPr>
        <dsp:cNvPr id="0" name=""/>
        <dsp:cNvSpPr/>
      </dsp:nvSpPr>
      <dsp:spPr>
        <a:xfrm>
          <a:off x="6281208" y="4148339"/>
          <a:ext cx="1146691"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Independent </a:t>
          </a:r>
          <a:r>
            <a:rPr lang="fr-FR" sz="1000" kern="1200" err="1"/>
            <a:t>samples</a:t>
          </a:r>
          <a:r>
            <a:rPr lang="fr-FR" sz="1000" kern="1200"/>
            <a:t> (not </a:t>
          </a:r>
          <a:r>
            <a:rPr lang="fr-FR" sz="1000" kern="1200" err="1"/>
            <a:t>paired</a:t>
          </a:r>
          <a:r>
            <a:rPr lang="fr-FR" sz="1000" kern="1200"/>
            <a:t>)</a:t>
          </a:r>
        </a:p>
      </dsp:txBody>
      <dsp:txXfrm>
        <a:off x="6291501" y="4158632"/>
        <a:ext cx="1126105" cy="330827"/>
      </dsp:txXfrm>
    </dsp:sp>
    <dsp:sp modelId="{8FF85891-9DAF-4F48-876B-1C392B6291AA}">
      <dsp:nvSpPr>
        <dsp:cNvPr id="0" name=""/>
        <dsp:cNvSpPr/>
      </dsp:nvSpPr>
      <dsp:spPr>
        <a:xfrm rot="18770822">
          <a:off x="7361764" y="4166868"/>
          <a:ext cx="413401" cy="11260"/>
        </a:xfrm>
        <a:custGeom>
          <a:avLst/>
          <a:gdLst/>
          <a:ahLst/>
          <a:cxnLst/>
          <a:rect l="0" t="0" r="0" b="0"/>
          <a:pathLst>
            <a:path>
              <a:moveTo>
                <a:pt x="0" y="5630"/>
              </a:moveTo>
              <a:lnTo>
                <a:pt x="41340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58130" y="4162164"/>
        <a:ext cx="20670" cy="20670"/>
      </dsp:txXfrm>
    </dsp:sp>
    <dsp:sp modelId="{02AF9A74-C902-DC4F-B102-E284E948AF2F}">
      <dsp:nvSpPr>
        <dsp:cNvPr id="0" name=""/>
        <dsp:cNvSpPr/>
      </dsp:nvSpPr>
      <dsp:spPr>
        <a:xfrm>
          <a:off x="7709031" y="3845245"/>
          <a:ext cx="102546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 </a:t>
          </a:r>
          <a:r>
            <a:rPr lang="fr-FR" sz="1000" kern="1200" err="1"/>
            <a:t>independent</a:t>
          </a:r>
          <a:r>
            <a:rPr lang="fr-FR" sz="1000" kern="1200"/>
            <a:t> variable</a:t>
          </a:r>
        </a:p>
      </dsp:txBody>
      <dsp:txXfrm>
        <a:off x="7719324" y="3855538"/>
        <a:ext cx="1004881" cy="330827"/>
      </dsp:txXfrm>
    </dsp:sp>
    <dsp:sp modelId="{CDF97DAB-7EA0-414B-8509-1BB3B2434104}">
      <dsp:nvSpPr>
        <dsp:cNvPr id="0" name=""/>
        <dsp:cNvSpPr/>
      </dsp:nvSpPr>
      <dsp:spPr>
        <a:xfrm rot="19457599">
          <a:off x="8701957" y="391429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66409" y="3911265"/>
        <a:ext cx="17310" cy="17310"/>
      </dsp:txXfrm>
    </dsp:sp>
    <dsp:sp modelId="{64AA6437-D1B7-E14F-A5F0-3B7DB9611EBE}">
      <dsp:nvSpPr>
        <dsp:cNvPr id="0" name=""/>
        <dsp:cNvSpPr/>
      </dsp:nvSpPr>
      <dsp:spPr>
        <a:xfrm>
          <a:off x="9015630" y="3643182"/>
          <a:ext cx="1791444"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one-</a:t>
          </a:r>
          <a:r>
            <a:rPr lang="fr-FR" sz="1000" kern="1200" err="1"/>
            <a:t>way</a:t>
          </a:r>
          <a:r>
            <a:rPr lang="fr-FR" sz="1000" kern="1200"/>
            <a:t> ANOVA</a:t>
          </a:r>
        </a:p>
      </dsp:txBody>
      <dsp:txXfrm>
        <a:off x="9025923" y="3653475"/>
        <a:ext cx="1770858" cy="330827"/>
      </dsp:txXfrm>
    </dsp:sp>
    <dsp:sp modelId="{51C3FDD9-3198-F744-9EFE-2D41DC4DE4F8}">
      <dsp:nvSpPr>
        <dsp:cNvPr id="0" name=""/>
        <dsp:cNvSpPr/>
      </dsp:nvSpPr>
      <dsp:spPr>
        <a:xfrm rot="2142401">
          <a:off x="8701957" y="411635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66409" y="4113328"/>
        <a:ext cx="17310" cy="17310"/>
      </dsp:txXfrm>
    </dsp:sp>
    <dsp:sp modelId="{6AD70261-D17F-8643-825D-E00F0E32463D}">
      <dsp:nvSpPr>
        <dsp:cNvPr id="0" name=""/>
        <dsp:cNvSpPr/>
      </dsp:nvSpPr>
      <dsp:spPr>
        <a:xfrm>
          <a:off x="9015630" y="4047308"/>
          <a:ext cx="1816859"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a:t>
          </a:r>
          <a:r>
            <a:rPr lang="fr-FR" sz="1000" kern="1200" err="1"/>
            <a:t>Kruskal</a:t>
          </a:r>
          <a:r>
            <a:rPr lang="fr-FR" sz="1000" kern="1200"/>
            <a:t>-Wallis</a:t>
          </a:r>
        </a:p>
      </dsp:txBody>
      <dsp:txXfrm>
        <a:off x="9025923" y="4057601"/>
        <a:ext cx="1796273" cy="330827"/>
      </dsp:txXfrm>
    </dsp:sp>
    <dsp:sp modelId="{58BA5FA0-23FC-6448-87E9-D93E4B2E0103}">
      <dsp:nvSpPr>
        <dsp:cNvPr id="0" name=""/>
        <dsp:cNvSpPr/>
      </dsp:nvSpPr>
      <dsp:spPr>
        <a:xfrm rot="2829178">
          <a:off x="7361764" y="4469963"/>
          <a:ext cx="413401" cy="11260"/>
        </a:xfrm>
        <a:custGeom>
          <a:avLst/>
          <a:gdLst/>
          <a:ahLst/>
          <a:cxnLst/>
          <a:rect l="0" t="0" r="0" b="0"/>
          <a:pathLst>
            <a:path>
              <a:moveTo>
                <a:pt x="0" y="5630"/>
              </a:moveTo>
              <a:lnTo>
                <a:pt x="41340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58130" y="4465258"/>
        <a:ext cx="20670" cy="20670"/>
      </dsp:txXfrm>
    </dsp:sp>
    <dsp:sp modelId="{D7B16FAF-1B7D-624D-9EE0-3CA1119A4DBE}">
      <dsp:nvSpPr>
        <dsp:cNvPr id="0" name=""/>
        <dsp:cNvSpPr/>
      </dsp:nvSpPr>
      <dsp:spPr>
        <a:xfrm>
          <a:off x="7709031" y="4451434"/>
          <a:ext cx="13920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 </a:t>
          </a:r>
          <a:r>
            <a:rPr lang="fr-FR" sz="1000" kern="1200" err="1"/>
            <a:t>independent</a:t>
          </a:r>
          <a:r>
            <a:rPr lang="fr-FR" sz="1000" kern="1200"/>
            <a:t> variables</a:t>
          </a:r>
        </a:p>
      </dsp:txBody>
      <dsp:txXfrm>
        <a:off x="7719324" y="4461727"/>
        <a:ext cx="1371477" cy="330827"/>
      </dsp:txXfrm>
    </dsp:sp>
    <dsp:sp modelId="{AF47B2B3-18DC-1141-B7B2-30695DD1A532}">
      <dsp:nvSpPr>
        <dsp:cNvPr id="0" name=""/>
        <dsp:cNvSpPr/>
      </dsp:nvSpPr>
      <dsp:spPr>
        <a:xfrm>
          <a:off x="9101094" y="462151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9234631" y="4620112"/>
        <a:ext cx="14056" cy="14056"/>
      </dsp:txXfrm>
    </dsp:sp>
    <dsp:sp modelId="{F81C443C-BBC8-F246-9A0B-4AB1E716B09F}">
      <dsp:nvSpPr>
        <dsp:cNvPr id="0" name=""/>
        <dsp:cNvSpPr/>
      </dsp:nvSpPr>
      <dsp:spPr>
        <a:xfrm>
          <a:off x="9382225" y="4451434"/>
          <a:ext cx="7133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Factorial</a:t>
          </a:r>
          <a:r>
            <a:rPr lang="fr-FR" sz="1000" kern="1200"/>
            <a:t> ANOVA</a:t>
          </a:r>
        </a:p>
      </dsp:txBody>
      <dsp:txXfrm>
        <a:off x="9392518" y="4461727"/>
        <a:ext cx="692777" cy="330827"/>
      </dsp:txXfrm>
    </dsp:sp>
    <dsp:sp modelId="{9AC0736B-FE25-ED4A-A851-5EC0A69D88F9}">
      <dsp:nvSpPr>
        <dsp:cNvPr id="0" name=""/>
        <dsp:cNvSpPr/>
      </dsp:nvSpPr>
      <dsp:spPr>
        <a:xfrm rot="3496147">
          <a:off x="5873372" y="5000378"/>
          <a:ext cx="534540" cy="11260"/>
        </a:xfrm>
        <a:custGeom>
          <a:avLst/>
          <a:gdLst/>
          <a:ahLst/>
          <a:cxnLst/>
          <a:rect l="0" t="0" r="0" b="0"/>
          <a:pathLst>
            <a:path>
              <a:moveTo>
                <a:pt x="0" y="5630"/>
              </a:moveTo>
              <a:lnTo>
                <a:pt x="534540"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7279" y="4992645"/>
        <a:ext cx="26727" cy="26727"/>
      </dsp:txXfrm>
    </dsp:sp>
    <dsp:sp modelId="{E60473A1-9897-6241-ACB3-88B074DFFB96}">
      <dsp:nvSpPr>
        <dsp:cNvPr id="0" name=""/>
        <dsp:cNvSpPr/>
      </dsp:nvSpPr>
      <dsp:spPr>
        <a:xfrm>
          <a:off x="6281208" y="5057623"/>
          <a:ext cx="1173905"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Dependent</a:t>
          </a:r>
          <a:r>
            <a:rPr lang="fr-FR" sz="1000" kern="1200"/>
            <a:t> </a:t>
          </a:r>
          <a:r>
            <a:rPr lang="fr-FR" sz="1000" kern="1200" err="1"/>
            <a:t>samples</a:t>
          </a:r>
          <a:r>
            <a:rPr lang="fr-FR" sz="1000" kern="1200"/>
            <a:t> (</a:t>
          </a:r>
          <a:r>
            <a:rPr lang="fr-FR" sz="1000" kern="1200" err="1"/>
            <a:t>paired</a:t>
          </a:r>
          <a:r>
            <a:rPr lang="fr-FR" sz="1000" kern="1200"/>
            <a:t>)</a:t>
          </a:r>
        </a:p>
      </dsp:txBody>
      <dsp:txXfrm>
        <a:off x="6291501" y="5067916"/>
        <a:ext cx="1153319" cy="330827"/>
      </dsp:txXfrm>
    </dsp:sp>
    <dsp:sp modelId="{29EC7C53-6199-A549-B9B2-7CD6BEA73882}">
      <dsp:nvSpPr>
        <dsp:cNvPr id="0" name=""/>
        <dsp:cNvSpPr/>
      </dsp:nvSpPr>
      <dsp:spPr>
        <a:xfrm rot="19457599">
          <a:off x="7422572" y="512666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87023" y="5123643"/>
        <a:ext cx="17310" cy="17310"/>
      </dsp:txXfrm>
    </dsp:sp>
    <dsp:sp modelId="{C50E8581-8CE4-A24F-8434-2A5F5FB6E349}">
      <dsp:nvSpPr>
        <dsp:cNvPr id="0" name=""/>
        <dsp:cNvSpPr/>
      </dsp:nvSpPr>
      <dsp:spPr>
        <a:xfrm>
          <a:off x="7736244" y="4855560"/>
          <a:ext cx="146384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a:t>
          </a:r>
          <a:r>
            <a:rPr lang="fr-FR" sz="1000" kern="1200" err="1"/>
            <a:t>Repeated</a:t>
          </a:r>
          <a:r>
            <a:rPr lang="fr-FR" sz="1000" kern="1200"/>
            <a:t> </a:t>
          </a:r>
          <a:r>
            <a:rPr lang="fr-FR" sz="1000" kern="1200" err="1"/>
            <a:t>measurements</a:t>
          </a:r>
          <a:endParaRPr lang="fr-FR" sz="1000" kern="1200"/>
        </a:p>
      </dsp:txBody>
      <dsp:txXfrm>
        <a:off x="7746537" y="4865853"/>
        <a:ext cx="1443256" cy="330827"/>
      </dsp:txXfrm>
    </dsp:sp>
    <dsp:sp modelId="{1FE675BD-4FA0-6046-97AB-D63A6150ADCC}">
      <dsp:nvSpPr>
        <dsp:cNvPr id="0" name=""/>
        <dsp:cNvSpPr/>
      </dsp:nvSpPr>
      <dsp:spPr>
        <a:xfrm rot="2142401">
          <a:off x="7422572" y="5328731"/>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87023" y="5325706"/>
        <a:ext cx="17310" cy="17310"/>
      </dsp:txXfrm>
    </dsp:sp>
    <dsp:sp modelId="{13DDDF47-6C3C-8445-8615-121976238848}">
      <dsp:nvSpPr>
        <dsp:cNvPr id="0" name=""/>
        <dsp:cNvSpPr/>
      </dsp:nvSpPr>
      <dsp:spPr>
        <a:xfrm>
          <a:off x="7736244" y="5259686"/>
          <a:ext cx="1620299"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Friedman</a:t>
          </a:r>
        </a:p>
      </dsp:txBody>
      <dsp:txXfrm>
        <a:off x="7746537" y="5269979"/>
        <a:ext cx="1599713" cy="3308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0" y="1534"/>
          <a:ext cx="2191820" cy="104150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30505" y="32039"/>
        <a:ext cx="2130810" cy="980495"/>
      </dsp:txXfrm>
    </dsp:sp>
    <dsp:sp modelId="{EA6F8C1A-05D5-E44D-A466-E6A5A869E555}">
      <dsp:nvSpPr>
        <dsp:cNvPr id="0" name=""/>
        <dsp:cNvSpPr/>
      </dsp:nvSpPr>
      <dsp:spPr>
        <a:xfrm rot="5400000">
          <a:off x="818638" y="1080009"/>
          <a:ext cx="554542" cy="66545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96274" y="1135464"/>
        <a:ext cx="399271" cy="388179"/>
      </dsp:txXfrm>
    </dsp:sp>
    <dsp:sp modelId="{78BAFB4D-D979-1844-877D-3859109EE659}">
      <dsp:nvSpPr>
        <dsp:cNvPr id="0" name=""/>
        <dsp:cNvSpPr/>
      </dsp:nvSpPr>
      <dsp:spPr>
        <a:xfrm>
          <a:off x="0" y="1782430"/>
          <a:ext cx="2191820" cy="1043930"/>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30576" y="1813006"/>
        <a:ext cx="2130668" cy="9827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224403" y="128"/>
          <a:ext cx="1831544" cy="819104"/>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248394" y="24119"/>
        <a:ext cx="1783562" cy="771122"/>
      </dsp:txXfrm>
    </dsp:sp>
    <dsp:sp modelId="{EA6F8C1A-05D5-E44D-A466-E6A5A869E555}">
      <dsp:nvSpPr>
        <dsp:cNvPr id="0" name=""/>
        <dsp:cNvSpPr/>
      </dsp:nvSpPr>
      <dsp:spPr>
        <a:xfrm rot="5400000">
          <a:off x="922112" y="848308"/>
          <a:ext cx="436126" cy="52335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fr-FR" sz="2100" kern="1200"/>
        </a:p>
      </dsp:txBody>
      <dsp:txXfrm rot="-5400000">
        <a:off x="983169" y="891921"/>
        <a:ext cx="314012" cy="305288"/>
      </dsp:txXfrm>
    </dsp:sp>
    <dsp:sp modelId="{78BAFB4D-D979-1844-877D-3859109EE659}">
      <dsp:nvSpPr>
        <dsp:cNvPr id="0" name=""/>
        <dsp:cNvSpPr/>
      </dsp:nvSpPr>
      <dsp:spPr>
        <a:xfrm>
          <a:off x="93471" y="1400735"/>
          <a:ext cx="2093409" cy="116300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 and </a:t>
          </a:r>
          <a:r>
            <a:rPr lang="fr-FR" sz="1400" kern="1200" err="1"/>
            <a:t>create</a:t>
          </a:r>
          <a:r>
            <a:rPr lang="fr-FR" sz="1400" kern="1200"/>
            <a:t>  the </a:t>
          </a:r>
          <a:r>
            <a:rPr lang="fr-FR" sz="1400" kern="1200" err="1"/>
            <a:t>dds</a:t>
          </a:r>
          <a:r>
            <a:rPr lang="fr-FR" sz="1400" kern="1200"/>
            <a:t> </a:t>
          </a:r>
          <a:r>
            <a:rPr lang="fr-FR" sz="1400" kern="1200" err="1"/>
            <a:t>object</a:t>
          </a:r>
          <a:endParaRPr lang="fr-FR" sz="1400" kern="1200"/>
        </a:p>
      </dsp:txBody>
      <dsp:txXfrm>
        <a:off x="127534" y="1434798"/>
        <a:ext cx="2025283" cy="10948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312024" y="4057"/>
          <a:ext cx="2266855" cy="976488"/>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1340624" y="32657"/>
        <a:ext cx="2209655" cy="919288"/>
      </dsp:txXfrm>
    </dsp:sp>
    <dsp:sp modelId="{EA6F8C1A-05D5-E44D-A466-E6A5A869E555}">
      <dsp:nvSpPr>
        <dsp:cNvPr id="0" name=""/>
        <dsp:cNvSpPr/>
      </dsp:nvSpPr>
      <dsp:spPr>
        <a:xfrm rot="5400000">
          <a:off x="2185489" y="1015206"/>
          <a:ext cx="519924" cy="6239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rot="-5400000">
        <a:off x="2258279" y="1067199"/>
        <a:ext cx="374345" cy="363947"/>
      </dsp:txXfrm>
    </dsp:sp>
    <dsp:sp modelId="{78BAFB4D-D979-1844-877D-3859109EE659}">
      <dsp:nvSpPr>
        <dsp:cNvPr id="0" name=""/>
        <dsp:cNvSpPr/>
      </dsp:nvSpPr>
      <dsp:spPr>
        <a:xfrm>
          <a:off x="1149972" y="1673778"/>
          <a:ext cx="2590958" cy="138646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 and </a:t>
          </a:r>
          <a:r>
            <a:rPr lang="fr-FR" sz="1400" kern="1200" err="1"/>
            <a:t>create</a:t>
          </a:r>
          <a:r>
            <a:rPr lang="fr-FR" sz="1400" kern="1200"/>
            <a:t>  the </a:t>
          </a:r>
          <a:r>
            <a:rPr lang="fr-FR" sz="1400" kern="1200" err="1"/>
            <a:t>dds</a:t>
          </a:r>
          <a:r>
            <a:rPr lang="fr-FR" sz="1400" kern="1200"/>
            <a:t> </a:t>
          </a:r>
          <a:r>
            <a:rPr lang="fr-FR" sz="1400" kern="1200" err="1"/>
            <a:t>object</a:t>
          </a:r>
          <a:endParaRPr lang="fr-FR" sz="1400" kern="1200"/>
        </a:p>
      </dsp:txBody>
      <dsp:txXfrm>
        <a:off x="1190580" y="1714386"/>
        <a:ext cx="2509742" cy="1305249"/>
      </dsp:txXfrm>
    </dsp:sp>
    <dsp:sp modelId="{81AA14CB-578E-CD4D-A9E1-D8E1B0CD2DF0}">
      <dsp:nvSpPr>
        <dsp:cNvPr id="0" name=""/>
        <dsp:cNvSpPr/>
      </dsp:nvSpPr>
      <dsp:spPr>
        <a:xfrm rot="5400000">
          <a:off x="2185489" y="3094905"/>
          <a:ext cx="519924" cy="6239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rot="-5400000">
        <a:off x="2258279" y="3146898"/>
        <a:ext cx="374345" cy="363947"/>
      </dsp:txXfrm>
    </dsp:sp>
    <dsp:sp modelId="{A1F4BF34-CB56-7349-B36E-0420EB8A3BAA}">
      <dsp:nvSpPr>
        <dsp:cNvPr id="0" name=""/>
        <dsp:cNvSpPr/>
      </dsp:nvSpPr>
      <dsp:spPr>
        <a:xfrm>
          <a:off x="1351627" y="3753477"/>
          <a:ext cx="2187649" cy="1224013"/>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1387477" y="3789327"/>
        <a:ext cx="2115949" cy="11523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325649" y="2713"/>
          <a:ext cx="2239604" cy="844376"/>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1350380" y="27444"/>
        <a:ext cx="2190142" cy="794914"/>
      </dsp:txXfrm>
    </dsp:sp>
    <dsp:sp modelId="{EA6F8C1A-05D5-E44D-A466-E6A5A869E555}">
      <dsp:nvSpPr>
        <dsp:cNvPr id="0" name=""/>
        <dsp:cNvSpPr/>
      </dsp:nvSpPr>
      <dsp:spPr>
        <a:xfrm rot="5400000">
          <a:off x="2220660" y="877061"/>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922020"/>
        <a:ext cx="323699" cy="314707"/>
      </dsp:txXfrm>
    </dsp:sp>
    <dsp:sp modelId="{78BAFB4D-D979-1844-877D-3859109EE659}">
      <dsp:nvSpPr>
        <dsp:cNvPr id="0" name=""/>
        <dsp:cNvSpPr/>
      </dsp:nvSpPr>
      <dsp:spPr>
        <a:xfrm>
          <a:off x="1165546" y="1446532"/>
          <a:ext cx="2559811" cy="1198887"/>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1200660" y="1481646"/>
        <a:ext cx="2489583" cy="1128659"/>
      </dsp:txXfrm>
    </dsp:sp>
    <dsp:sp modelId="{81AA14CB-578E-CD4D-A9E1-D8E1B0CD2DF0}">
      <dsp:nvSpPr>
        <dsp:cNvPr id="0" name=""/>
        <dsp:cNvSpPr/>
      </dsp:nvSpPr>
      <dsp:spPr>
        <a:xfrm rot="5400000">
          <a:off x="2220660" y="2675392"/>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2720351"/>
        <a:ext cx="323699" cy="314707"/>
      </dsp:txXfrm>
    </dsp:sp>
    <dsp:sp modelId="{A1F4BF34-CB56-7349-B36E-0420EB8A3BAA}">
      <dsp:nvSpPr>
        <dsp:cNvPr id="0" name=""/>
        <dsp:cNvSpPr/>
      </dsp:nvSpPr>
      <dsp:spPr>
        <a:xfrm>
          <a:off x="945133" y="3244863"/>
          <a:ext cx="3000636" cy="1058413"/>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976133" y="3275863"/>
        <a:ext cx="2938636" cy="996413"/>
      </dsp:txXfrm>
    </dsp:sp>
    <dsp:sp modelId="{C64442DF-5167-374D-A9E2-1DF2D4C17E67}">
      <dsp:nvSpPr>
        <dsp:cNvPr id="0" name=""/>
        <dsp:cNvSpPr/>
      </dsp:nvSpPr>
      <dsp:spPr>
        <a:xfrm rot="5400000">
          <a:off x="2220660" y="4333249"/>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4378208"/>
        <a:ext cx="323699" cy="314707"/>
      </dsp:txXfrm>
    </dsp:sp>
    <dsp:sp modelId="{7AE9EDEC-3642-DC48-92DF-7F1637709F7D}">
      <dsp:nvSpPr>
        <dsp:cNvPr id="0" name=""/>
        <dsp:cNvSpPr/>
      </dsp:nvSpPr>
      <dsp:spPr>
        <a:xfrm>
          <a:off x="1688579" y="4902721"/>
          <a:ext cx="1513744" cy="61753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Quality</a:t>
          </a:r>
          <a:r>
            <a:rPr lang="fr-FR" sz="1400" kern="1200"/>
            <a:t> check</a:t>
          </a:r>
        </a:p>
      </dsp:txBody>
      <dsp:txXfrm>
        <a:off x="1706666" y="4920808"/>
        <a:ext cx="1477570" cy="5813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425525" y="3236"/>
          <a:ext cx="2353640" cy="92360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452576" y="30287"/>
        <a:ext cx="2299538" cy="869503"/>
      </dsp:txXfrm>
    </dsp:sp>
    <dsp:sp modelId="{EA6F8C1A-05D5-E44D-A466-E6A5A869E555}">
      <dsp:nvSpPr>
        <dsp:cNvPr id="0" name=""/>
        <dsp:cNvSpPr/>
      </dsp:nvSpPr>
      <dsp:spPr>
        <a:xfrm rot="5400000">
          <a:off x="1356462" y="959626"/>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1008803"/>
        <a:ext cx="354073" cy="344237"/>
      </dsp:txXfrm>
    </dsp:sp>
    <dsp:sp modelId="{78BAFB4D-D979-1844-877D-3859109EE659}">
      <dsp:nvSpPr>
        <dsp:cNvPr id="0" name=""/>
        <dsp:cNvSpPr/>
      </dsp:nvSpPr>
      <dsp:spPr>
        <a:xfrm>
          <a:off x="-328101" y="1582531"/>
          <a:ext cx="3860895" cy="650038"/>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309062" y="1601570"/>
        <a:ext cx="3822817" cy="611960"/>
      </dsp:txXfrm>
    </dsp:sp>
    <dsp:sp modelId="{81AA14CB-578E-CD4D-A9E1-D8E1B0CD2DF0}">
      <dsp:nvSpPr>
        <dsp:cNvPr id="0" name=""/>
        <dsp:cNvSpPr/>
      </dsp:nvSpPr>
      <dsp:spPr>
        <a:xfrm rot="5400000">
          <a:off x="1356462" y="2265354"/>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2314531"/>
        <a:ext cx="354073" cy="344237"/>
      </dsp:txXfrm>
    </dsp:sp>
    <dsp:sp modelId="{A1F4BF34-CB56-7349-B36E-0420EB8A3BAA}">
      <dsp:nvSpPr>
        <dsp:cNvPr id="0" name=""/>
        <dsp:cNvSpPr/>
      </dsp:nvSpPr>
      <dsp:spPr>
        <a:xfrm>
          <a:off x="321107" y="2888260"/>
          <a:ext cx="2562476" cy="115772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355016" y="2922169"/>
        <a:ext cx="2494658" cy="1089907"/>
      </dsp:txXfrm>
    </dsp:sp>
    <dsp:sp modelId="{C64442DF-5167-374D-A9E2-1DF2D4C17E67}">
      <dsp:nvSpPr>
        <dsp:cNvPr id="0" name=""/>
        <dsp:cNvSpPr/>
      </dsp:nvSpPr>
      <dsp:spPr>
        <a:xfrm rot="5400000">
          <a:off x="1356462" y="4078770"/>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4127947"/>
        <a:ext cx="354073" cy="344237"/>
      </dsp:txXfrm>
    </dsp:sp>
    <dsp:sp modelId="{7AE9EDEC-3642-DC48-92DF-7F1637709F7D}">
      <dsp:nvSpPr>
        <dsp:cNvPr id="0" name=""/>
        <dsp:cNvSpPr/>
      </dsp:nvSpPr>
      <dsp:spPr>
        <a:xfrm>
          <a:off x="485890" y="4701676"/>
          <a:ext cx="2232910" cy="1002799"/>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Quality</a:t>
          </a:r>
          <a:r>
            <a:rPr lang="fr-FR" sz="1400" kern="1200"/>
            <a:t> check</a:t>
          </a:r>
        </a:p>
        <a:p>
          <a:pPr marL="114300" lvl="1" indent="-114300" algn="l" defTabSz="622300">
            <a:lnSpc>
              <a:spcPct val="90000"/>
            </a:lnSpc>
            <a:spcBef>
              <a:spcPct val="0"/>
            </a:spcBef>
            <a:spcAft>
              <a:spcPct val="15000"/>
            </a:spcAft>
            <a:buChar char="•"/>
          </a:pPr>
          <a:r>
            <a:rPr lang="fr-FR" sz="1400" kern="1200" err="1"/>
            <a:t>sizeFactors</a:t>
          </a:r>
          <a:endParaRPr lang="fr-FR" sz="1400" kern="1200"/>
        </a:p>
        <a:p>
          <a:pPr marL="114300" lvl="1" indent="-114300" algn="l" defTabSz="622300">
            <a:lnSpc>
              <a:spcPct val="90000"/>
            </a:lnSpc>
            <a:spcBef>
              <a:spcPct val="0"/>
            </a:spcBef>
            <a:spcAft>
              <a:spcPct val="15000"/>
            </a:spcAft>
            <a:buChar char="•"/>
          </a:pPr>
          <a:r>
            <a:rPr lang="fr-FR" sz="1400" kern="1200" err="1"/>
            <a:t>plotDispEsts</a:t>
          </a:r>
          <a:endParaRPr lang="fr-FR" sz="1400" kern="1200"/>
        </a:p>
        <a:p>
          <a:pPr marL="114300" lvl="1" indent="-114300" algn="l" defTabSz="622300">
            <a:lnSpc>
              <a:spcPct val="90000"/>
            </a:lnSpc>
            <a:spcBef>
              <a:spcPct val="0"/>
            </a:spcBef>
            <a:spcAft>
              <a:spcPct val="15000"/>
            </a:spcAft>
            <a:buChar char="•"/>
          </a:pPr>
          <a:r>
            <a:rPr lang="fr-FR" sz="1400" kern="1200"/>
            <a:t>PCA</a:t>
          </a:r>
        </a:p>
      </dsp:txBody>
      <dsp:txXfrm>
        <a:off x="515261" y="4731047"/>
        <a:ext cx="2174168" cy="94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1157892" y="2991"/>
          <a:ext cx="1103148"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1174350" y="19449"/>
        <a:ext cx="1070232"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875307" y="1234365"/>
          <a:ext cx="1668319"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893046" y="1252104"/>
        <a:ext cx="1632841"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848131" y="2509482"/>
          <a:ext cx="1722671"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dsp:txBody>
      <dsp:txXfrm>
        <a:off x="864235" y="2525586"/>
        <a:ext cx="1690463"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1078555" y="3728779"/>
          <a:ext cx="1261822"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1094831" y="3745055"/>
        <a:ext cx="1229270"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690220" y="4953967"/>
          <a:ext cx="2038492" cy="731827"/>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solidFill>
                <a:schemeClr val="tx1"/>
              </a:solidFill>
            </a:rPr>
            <a:t>Data analysis</a:t>
          </a:r>
          <a:br>
            <a:rPr lang="en-US" sz="1000" kern="1200" noProof="0">
              <a:solidFill>
                <a:schemeClr val="tx1"/>
              </a:solidFill>
            </a:rPr>
          </a:br>
          <a:r>
            <a:rPr lang="en-US" sz="1000" kern="1200" noProof="0">
              <a:solidFill>
                <a:schemeClr val="tx1"/>
              </a:solidFill>
            </a:rPr>
            <a:t>- Differential expression analysis</a:t>
          </a:r>
          <a:br>
            <a:rPr lang="en-US" sz="1000" kern="1200" noProof="0">
              <a:solidFill>
                <a:schemeClr val="tx1"/>
              </a:solidFill>
            </a:rPr>
          </a:br>
          <a:r>
            <a:rPr lang="en-US" sz="1000" kern="1200" noProof="0">
              <a:solidFill>
                <a:schemeClr val="tx1"/>
              </a:solidFill>
            </a:rPr>
            <a:t>- Variant calling</a:t>
          </a:r>
          <a:br>
            <a:rPr lang="en-US" sz="1000" kern="1200" noProof="0">
              <a:solidFill>
                <a:schemeClr val="tx1"/>
              </a:solidFill>
            </a:rPr>
          </a:br>
          <a:r>
            <a:rPr lang="en-US" sz="1000" kern="1200" noProof="0">
              <a:solidFill>
                <a:schemeClr val="tx1"/>
              </a:solidFill>
            </a:rPr>
            <a:t>- Novel transcript discovery</a:t>
          </a:r>
        </a:p>
      </dsp:txBody>
      <dsp:txXfrm>
        <a:off x="711654" y="4975401"/>
        <a:ext cx="1995624" cy="688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1157892" y="2991"/>
          <a:ext cx="1103148"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1174350" y="19449"/>
        <a:ext cx="1070232"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875307" y="1234365"/>
          <a:ext cx="1668319"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893046" y="1252104"/>
        <a:ext cx="1632841"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848131" y="2509482"/>
          <a:ext cx="1722671"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dsp:txBody>
      <dsp:txXfrm>
        <a:off x="864235" y="2525586"/>
        <a:ext cx="1690463"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1078555" y="3728779"/>
          <a:ext cx="1261822"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1094831" y="3745055"/>
        <a:ext cx="1229270"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690220" y="4953967"/>
          <a:ext cx="2038492" cy="731827"/>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711654" y="4975401"/>
        <a:ext cx="1995624" cy="688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files</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files</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a:p>
          <a:pPr marL="0" lvl="0" indent="0" algn="ctr" defTabSz="444500">
            <a:lnSpc>
              <a:spcPct val="90000"/>
            </a:lnSpc>
            <a:spcBef>
              <a:spcPct val="0"/>
            </a:spcBef>
            <a:spcAft>
              <a:spcPct val="35000"/>
            </a:spcAft>
            <a:buNone/>
          </a:pPr>
          <a:r>
            <a:rPr lang="en-US" sz="1000" kern="1200" noProof="0"/>
            <a:t>.csv or .</a:t>
          </a:r>
          <a:r>
            <a:rPr lang="en-US" sz="1000" kern="1200" noProof="0" err="1"/>
            <a:t>tsv</a:t>
          </a:r>
          <a:endParaRPr lang="en-US" sz="1000" kern="1200" noProof="0"/>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2E30A-5AD8-974A-8D18-CB17DD535EC4}">
      <dsp:nvSpPr>
        <dsp:cNvPr id="0" name=""/>
        <dsp:cNvSpPr/>
      </dsp:nvSpPr>
      <dsp:spPr>
        <a:xfrm>
          <a:off x="469411" y="1073"/>
          <a:ext cx="653906" cy="356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a:p>
          <a:pPr marL="0" lvl="0" indent="0" algn="ctr" defTabSz="444500">
            <a:lnSpc>
              <a:spcPct val="90000"/>
            </a:lnSpc>
            <a:spcBef>
              <a:spcPct val="0"/>
            </a:spcBef>
            <a:spcAft>
              <a:spcPct val="35000"/>
            </a:spcAft>
            <a:buNone/>
          </a:pPr>
          <a:r>
            <a:rPr lang="en-US" sz="1000" kern="1200" noProof="0"/>
            <a:t>.csv or .</a:t>
          </a:r>
          <a:r>
            <a:rPr lang="en-US" sz="1000" kern="1200" noProof="0" err="1"/>
            <a:t>tsv</a:t>
          </a:r>
          <a:endParaRPr lang="en-US" sz="1000" kern="1200" noProof="0"/>
        </a:p>
      </dsp:txBody>
      <dsp:txXfrm>
        <a:off x="479859" y="11521"/>
        <a:ext cx="633010" cy="335819"/>
      </dsp:txXfrm>
    </dsp:sp>
    <dsp:sp modelId="{81E210A9-F52D-6B43-8CD9-9B8BAAE82022}">
      <dsp:nvSpPr>
        <dsp:cNvPr id="0" name=""/>
        <dsp:cNvSpPr/>
      </dsp:nvSpPr>
      <dsp:spPr>
        <a:xfrm rot="5400000">
          <a:off x="635213" y="379275"/>
          <a:ext cx="322302" cy="38676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5400000">
        <a:off x="680336" y="411505"/>
        <a:ext cx="232058" cy="225611"/>
      </dsp:txXfrm>
    </dsp:sp>
    <dsp:sp modelId="{DCD6A30D-D49F-7E43-B24B-5A15EAC1D948}">
      <dsp:nvSpPr>
        <dsp:cNvPr id="0" name=""/>
        <dsp:cNvSpPr/>
      </dsp:nvSpPr>
      <dsp:spPr>
        <a:xfrm>
          <a:off x="-280582" y="787525"/>
          <a:ext cx="2153894" cy="605326"/>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What is the question you’re asking?</a:t>
          </a:r>
        </a:p>
      </dsp:txBody>
      <dsp:txXfrm>
        <a:off x="-262853" y="805254"/>
        <a:ext cx="2118436" cy="5698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ACADA-A902-5F4B-8CA2-30E468FF194C}" type="datetimeFigureOut">
              <a:rPr lang="fr-FR" smtClean="0"/>
              <a:t>29/11/2022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4AAE5-1B7B-D544-A48D-20AFDF717E9F}" type="slidenum">
              <a:rPr lang="fr-FR" smtClean="0"/>
              <a:t>‹#›</a:t>
            </a:fld>
            <a:endParaRPr lang="fr-FR"/>
          </a:p>
        </p:txBody>
      </p:sp>
    </p:spTree>
    <p:extLst>
      <p:ext uri="{BB962C8B-B14F-4D97-AF65-F5344CB8AC3E}">
        <p14:creationId xmlns:p14="http://schemas.microsoft.com/office/powerpoint/2010/main" val="255342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the context of discovery (exploratory </a:t>
            </a:r>
            <a:r>
              <a:rPr lang="en-US" err="1"/>
              <a:t>RNAseq</a:t>
            </a:r>
            <a:r>
              <a:rPr lang="en-US"/>
              <a:t>), there is a trade off between sample replicates and depth of sequencing</a:t>
            </a:r>
          </a:p>
          <a:p>
            <a:r>
              <a:rPr lang="en-US"/>
              <a:t>Increasing the number of reads might seem beneficial but if most of the reads come from a pool of a few highly expressed genes, you might be better off increasing the size of the sample pool</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a:t>
            </a:fld>
            <a:endParaRPr lang="fr-FR"/>
          </a:p>
        </p:txBody>
      </p:sp>
    </p:spTree>
    <p:extLst>
      <p:ext uri="{BB962C8B-B14F-4D97-AF65-F5344CB8AC3E}">
        <p14:creationId xmlns:p14="http://schemas.microsoft.com/office/powerpoint/2010/main" val="114057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err="1"/>
              <a:t>Trim_galore</a:t>
            </a:r>
            <a:r>
              <a:rPr lang="en-US"/>
              <a:t> is a program that does </a:t>
            </a:r>
            <a:r>
              <a:rPr lang="en-US" err="1"/>
              <a:t>trimmomatic</a:t>
            </a:r>
            <a:r>
              <a:rPr lang="en-US"/>
              <a:t> then FASTQC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14</a:t>
            </a:fld>
            <a:endParaRPr lang="fr-FR"/>
          </a:p>
        </p:txBody>
      </p:sp>
    </p:spTree>
    <p:extLst>
      <p:ext uri="{BB962C8B-B14F-4D97-AF65-F5344CB8AC3E}">
        <p14:creationId xmlns:p14="http://schemas.microsoft.com/office/powerpoint/2010/main" val="31895510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FASTQC generates a report that can be opened and checked</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15</a:t>
            </a:fld>
            <a:endParaRPr lang="fr-FR"/>
          </a:p>
        </p:txBody>
      </p:sp>
    </p:spTree>
    <p:extLst>
      <p:ext uri="{BB962C8B-B14F-4D97-AF65-F5344CB8AC3E}">
        <p14:creationId xmlns:p14="http://schemas.microsoft.com/office/powerpoint/2010/main" val="34235596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16</a:t>
            </a:fld>
            <a:endParaRPr lang="fr-FR"/>
          </a:p>
        </p:txBody>
      </p:sp>
    </p:spTree>
    <p:extLst>
      <p:ext uri="{BB962C8B-B14F-4D97-AF65-F5344CB8AC3E}">
        <p14:creationId xmlns:p14="http://schemas.microsoft.com/office/powerpoint/2010/main" val="1529030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17</a:t>
            </a:fld>
            <a:endParaRPr lang="fr-FR"/>
          </a:p>
        </p:txBody>
      </p:sp>
    </p:spTree>
    <p:extLst>
      <p:ext uri="{BB962C8B-B14F-4D97-AF65-F5344CB8AC3E}">
        <p14:creationId xmlns:p14="http://schemas.microsoft.com/office/powerpoint/2010/main" val="10640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18</a:t>
            </a:fld>
            <a:endParaRPr lang="fr-FR"/>
          </a:p>
        </p:txBody>
      </p:sp>
    </p:spTree>
    <p:extLst>
      <p:ext uri="{BB962C8B-B14F-4D97-AF65-F5344CB8AC3E}">
        <p14:creationId xmlns:p14="http://schemas.microsoft.com/office/powerpoint/2010/main" val="1911961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19</a:t>
            </a:fld>
            <a:endParaRPr lang="fr-FR"/>
          </a:p>
        </p:txBody>
      </p:sp>
    </p:spTree>
    <p:extLst>
      <p:ext uri="{BB962C8B-B14F-4D97-AF65-F5344CB8AC3E}">
        <p14:creationId xmlns:p14="http://schemas.microsoft.com/office/powerpoint/2010/main" val="3071480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20</a:t>
            </a:fld>
            <a:endParaRPr lang="fr-FR"/>
          </a:p>
        </p:txBody>
      </p:sp>
    </p:spTree>
    <p:extLst>
      <p:ext uri="{BB962C8B-B14F-4D97-AF65-F5344CB8AC3E}">
        <p14:creationId xmlns:p14="http://schemas.microsoft.com/office/powerpoint/2010/main" val="272564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21</a:t>
            </a:fld>
            <a:endParaRPr lang="fr-FR"/>
          </a:p>
        </p:txBody>
      </p:sp>
    </p:spTree>
    <p:extLst>
      <p:ext uri="{BB962C8B-B14F-4D97-AF65-F5344CB8AC3E}">
        <p14:creationId xmlns:p14="http://schemas.microsoft.com/office/powerpoint/2010/main" val="3937966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22</a:t>
            </a:fld>
            <a:endParaRPr lang="fr-FR"/>
          </a:p>
        </p:txBody>
      </p:sp>
    </p:spTree>
    <p:extLst>
      <p:ext uri="{BB962C8B-B14F-4D97-AF65-F5344CB8AC3E}">
        <p14:creationId xmlns:p14="http://schemas.microsoft.com/office/powerpoint/2010/main" val="277105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23</a:t>
            </a:fld>
            <a:endParaRPr lang="fr-FR"/>
          </a:p>
        </p:txBody>
      </p:sp>
    </p:spTree>
    <p:extLst>
      <p:ext uri="{BB962C8B-B14F-4D97-AF65-F5344CB8AC3E}">
        <p14:creationId xmlns:p14="http://schemas.microsoft.com/office/powerpoint/2010/main" val="1314340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a:t>
            </a:fld>
            <a:endParaRPr lang="fr-FR"/>
          </a:p>
        </p:txBody>
      </p:sp>
    </p:spTree>
    <p:extLst>
      <p:ext uri="{BB962C8B-B14F-4D97-AF65-F5344CB8AC3E}">
        <p14:creationId xmlns:p14="http://schemas.microsoft.com/office/powerpoint/2010/main" val="3220527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24</a:t>
            </a:fld>
            <a:endParaRPr lang="fr-FR"/>
          </a:p>
        </p:txBody>
      </p:sp>
    </p:spTree>
    <p:extLst>
      <p:ext uri="{BB962C8B-B14F-4D97-AF65-F5344CB8AC3E}">
        <p14:creationId xmlns:p14="http://schemas.microsoft.com/office/powerpoint/2010/main" val="1329020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26</a:t>
            </a:fld>
            <a:endParaRPr lang="fr-FR"/>
          </a:p>
        </p:txBody>
      </p:sp>
    </p:spTree>
    <p:extLst>
      <p:ext uri="{BB962C8B-B14F-4D97-AF65-F5344CB8AC3E}">
        <p14:creationId xmlns:p14="http://schemas.microsoft.com/office/powerpoint/2010/main" val="20771567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27</a:t>
            </a:fld>
            <a:endParaRPr lang="fr-FR"/>
          </a:p>
        </p:txBody>
      </p:sp>
    </p:spTree>
    <p:extLst>
      <p:ext uri="{BB962C8B-B14F-4D97-AF65-F5344CB8AC3E}">
        <p14:creationId xmlns:p14="http://schemas.microsoft.com/office/powerpoint/2010/main" val="35306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28</a:t>
            </a:fld>
            <a:endParaRPr lang="fr-FR"/>
          </a:p>
        </p:txBody>
      </p:sp>
    </p:spTree>
    <p:extLst>
      <p:ext uri="{BB962C8B-B14F-4D97-AF65-F5344CB8AC3E}">
        <p14:creationId xmlns:p14="http://schemas.microsoft.com/office/powerpoint/2010/main" val="2656226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29</a:t>
            </a:fld>
            <a:endParaRPr lang="fr-FR"/>
          </a:p>
        </p:txBody>
      </p:sp>
    </p:spTree>
    <p:extLst>
      <p:ext uri="{BB962C8B-B14F-4D97-AF65-F5344CB8AC3E}">
        <p14:creationId xmlns:p14="http://schemas.microsoft.com/office/powerpoint/2010/main" val="3786750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30</a:t>
            </a:fld>
            <a:endParaRPr lang="fr-FR"/>
          </a:p>
        </p:txBody>
      </p:sp>
    </p:spTree>
    <p:extLst>
      <p:ext uri="{BB962C8B-B14F-4D97-AF65-F5344CB8AC3E}">
        <p14:creationId xmlns:p14="http://schemas.microsoft.com/office/powerpoint/2010/main" val="3806878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31</a:t>
            </a:fld>
            <a:endParaRPr lang="fr-FR"/>
          </a:p>
        </p:txBody>
      </p:sp>
    </p:spTree>
    <p:extLst>
      <p:ext uri="{BB962C8B-B14F-4D97-AF65-F5344CB8AC3E}">
        <p14:creationId xmlns:p14="http://schemas.microsoft.com/office/powerpoint/2010/main" val="1084750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*The X variable </a:t>
            </a:r>
            <a:r>
              <a:rPr lang="fr-BE" err="1"/>
              <a:t>can</a:t>
            </a:r>
            <a:r>
              <a:rPr lang="fr-BE"/>
              <a:t> </a:t>
            </a:r>
            <a:r>
              <a:rPr lang="fr-BE" err="1"/>
              <a:t>be</a:t>
            </a:r>
            <a:r>
              <a:rPr lang="fr-BE"/>
              <a:t> </a:t>
            </a:r>
            <a:r>
              <a:rPr lang="fr-BE" err="1"/>
              <a:t>fixed</a:t>
            </a:r>
            <a:r>
              <a:rPr lang="fr-BE"/>
              <a:t> </a:t>
            </a:r>
            <a:r>
              <a:rPr lang="fr-BE" err="1"/>
              <a:t>with</a:t>
            </a:r>
            <a:r>
              <a:rPr lang="fr-BE"/>
              <a:t> </a:t>
            </a:r>
            <a:r>
              <a:rPr lang="fr-BE" err="1"/>
              <a:t>correlation</a:t>
            </a:r>
            <a:r>
              <a:rPr lang="fr-BE"/>
              <a:t>, but confidence </a:t>
            </a:r>
            <a:r>
              <a:rPr lang="fr-BE" err="1"/>
              <a:t>intervals</a:t>
            </a:r>
            <a:r>
              <a:rPr lang="fr-BE"/>
              <a:t> and </a:t>
            </a:r>
            <a:r>
              <a:rPr lang="fr-BE" err="1"/>
              <a:t>statistical</a:t>
            </a:r>
            <a:r>
              <a:rPr lang="fr-BE"/>
              <a:t> tests are no longer </a:t>
            </a:r>
            <a:r>
              <a:rPr lang="fr-BE" err="1"/>
              <a:t>appropriate</a:t>
            </a:r>
            <a:r>
              <a:rPr lang="fr-BE"/>
              <a:t>. </a:t>
            </a:r>
            <a:r>
              <a:rPr lang="fr-BE" err="1"/>
              <a:t>Typically</a:t>
            </a:r>
            <a:r>
              <a:rPr lang="fr-BE"/>
              <a:t>, </a:t>
            </a:r>
            <a:r>
              <a:rPr lang="fr-BE" err="1"/>
              <a:t>regression</a:t>
            </a:r>
            <a:r>
              <a:rPr lang="fr-BE"/>
              <a:t> </a:t>
            </a:r>
            <a:r>
              <a:rPr lang="fr-BE" err="1"/>
              <a:t>is</a:t>
            </a:r>
            <a:r>
              <a:rPr lang="fr-BE"/>
              <a:t> </a:t>
            </a:r>
            <a:r>
              <a:rPr lang="fr-BE" err="1"/>
              <a:t>used</a:t>
            </a:r>
            <a:r>
              <a:rPr lang="fr-BE"/>
              <a:t> </a:t>
            </a:r>
            <a:r>
              <a:rPr lang="fr-BE" err="1"/>
              <a:t>when</a:t>
            </a:r>
            <a:r>
              <a:rPr lang="fr-BE"/>
              <a:t> X </a:t>
            </a:r>
            <a:r>
              <a:rPr lang="fr-BE" err="1"/>
              <a:t>is</a:t>
            </a:r>
            <a:r>
              <a:rPr lang="fr-BE"/>
              <a:t> </a:t>
            </a:r>
            <a:r>
              <a:rPr lang="fr-BE" err="1"/>
              <a:t>fixed</a:t>
            </a:r>
            <a:r>
              <a:rPr lang="fr-BE"/>
              <a:t>.</a:t>
            </a:r>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32</a:t>
            </a:fld>
            <a:endParaRPr lang="fr-FR"/>
          </a:p>
        </p:txBody>
      </p:sp>
    </p:spTree>
    <p:extLst>
      <p:ext uri="{BB962C8B-B14F-4D97-AF65-F5344CB8AC3E}">
        <p14:creationId xmlns:p14="http://schemas.microsoft.com/office/powerpoint/2010/main" val="27718263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33</a:t>
            </a:fld>
            <a:endParaRPr lang="fr-FR"/>
          </a:p>
        </p:txBody>
      </p:sp>
    </p:spTree>
    <p:extLst>
      <p:ext uri="{BB962C8B-B14F-4D97-AF65-F5344CB8AC3E}">
        <p14:creationId xmlns:p14="http://schemas.microsoft.com/office/powerpoint/2010/main" val="1500300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34</a:t>
            </a:fld>
            <a:endParaRPr lang="fr-FR"/>
          </a:p>
        </p:txBody>
      </p:sp>
    </p:spTree>
    <p:extLst>
      <p:ext uri="{BB962C8B-B14F-4D97-AF65-F5344CB8AC3E}">
        <p14:creationId xmlns:p14="http://schemas.microsoft.com/office/powerpoint/2010/main" val="1192015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a:t>
            </a:fld>
            <a:endParaRPr lang="fr-FR"/>
          </a:p>
        </p:txBody>
      </p:sp>
    </p:spTree>
    <p:extLst>
      <p:ext uri="{BB962C8B-B14F-4D97-AF65-F5344CB8AC3E}">
        <p14:creationId xmlns:p14="http://schemas.microsoft.com/office/powerpoint/2010/main" val="30817250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35</a:t>
            </a:fld>
            <a:endParaRPr lang="fr-FR"/>
          </a:p>
        </p:txBody>
      </p:sp>
    </p:spTree>
    <p:extLst>
      <p:ext uri="{BB962C8B-B14F-4D97-AF65-F5344CB8AC3E}">
        <p14:creationId xmlns:p14="http://schemas.microsoft.com/office/powerpoint/2010/main" val="344418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36</a:t>
            </a:fld>
            <a:endParaRPr lang="fr-FR"/>
          </a:p>
        </p:txBody>
      </p:sp>
    </p:spTree>
    <p:extLst>
      <p:ext uri="{BB962C8B-B14F-4D97-AF65-F5344CB8AC3E}">
        <p14:creationId xmlns:p14="http://schemas.microsoft.com/office/powerpoint/2010/main" val="257698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37</a:t>
            </a:fld>
            <a:endParaRPr lang="fr-FR"/>
          </a:p>
        </p:txBody>
      </p:sp>
    </p:spTree>
    <p:extLst>
      <p:ext uri="{BB962C8B-B14F-4D97-AF65-F5344CB8AC3E}">
        <p14:creationId xmlns:p14="http://schemas.microsoft.com/office/powerpoint/2010/main" val="10564374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38</a:t>
            </a:fld>
            <a:endParaRPr lang="fr-FR"/>
          </a:p>
        </p:txBody>
      </p:sp>
    </p:spTree>
    <p:extLst>
      <p:ext uri="{BB962C8B-B14F-4D97-AF65-F5344CB8AC3E}">
        <p14:creationId xmlns:p14="http://schemas.microsoft.com/office/powerpoint/2010/main" val="3301718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a:t>Schurch NJ,  et al, How </a:t>
            </a:r>
            <a:r>
              <a:rPr lang="fr-BE" sz="1200" err="1"/>
              <a:t>many</a:t>
            </a:r>
            <a:r>
              <a:rPr lang="fr-BE" sz="1200"/>
              <a:t> </a:t>
            </a:r>
            <a:r>
              <a:rPr lang="fr-BE" sz="1200" err="1"/>
              <a:t>biological</a:t>
            </a:r>
            <a:r>
              <a:rPr lang="fr-BE" sz="1200"/>
              <a:t> </a:t>
            </a:r>
            <a:r>
              <a:rPr lang="fr-BE" sz="1200" err="1"/>
              <a:t>replicates</a:t>
            </a:r>
            <a:r>
              <a:rPr lang="fr-BE" sz="1200"/>
              <a:t> are </a:t>
            </a:r>
            <a:r>
              <a:rPr lang="fr-BE" sz="1200" err="1"/>
              <a:t>needed</a:t>
            </a:r>
            <a:r>
              <a:rPr lang="fr-BE" sz="1200"/>
              <a:t> in an RNA-</a:t>
            </a:r>
            <a:r>
              <a:rPr lang="fr-BE" sz="1200" err="1"/>
              <a:t>seq</a:t>
            </a:r>
            <a:r>
              <a:rPr lang="fr-BE" sz="1200"/>
              <a:t> </a:t>
            </a:r>
            <a:r>
              <a:rPr lang="fr-BE" sz="1200" err="1"/>
              <a:t>experiment</a:t>
            </a:r>
            <a:r>
              <a:rPr lang="fr-BE" sz="1200"/>
              <a:t> and </a:t>
            </a:r>
            <a:r>
              <a:rPr lang="fr-BE" sz="1200" err="1"/>
              <a:t>which</a:t>
            </a:r>
            <a:r>
              <a:rPr lang="fr-BE" sz="1200"/>
              <a:t> </a:t>
            </a:r>
            <a:r>
              <a:rPr lang="fr-BE" sz="1200" err="1"/>
              <a:t>differential</a:t>
            </a:r>
            <a:r>
              <a:rPr lang="fr-BE" sz="1200"/>
              <a:t> expression </a:t>
            </a:r>
            <a:r>
              <a:rPr lang="fr-BE" sz="1200" err="1"/>
              <a:t>tool</a:t>
            </a:r>
            <a:r>
              <a:rPr lang="fr-BE" sz="1200"/>
              <a:t> </a:t>
            </a:r>
            <a:r>
              <a:rPr lang="fr-BE" sz="1200" err="1"/>
              <a:t>should</a:t>
            </a:r>
            <a:r>
              <a:rPr lang="fr-BE" sz="1200"/>
              <a:t> </a:t>
            </a:r>
            <a:r>
              <a:rPr lang="fr-BE" sz="1200" err="1"/>
              <a:t>you</a:t>
            </a:r>
            <a:r>
              <a:rPr lang="fr-BE" sz="1200"/>
              <a:t> use? RNA. 2016 Jun;22(6):839-51. </a:t>
            </a:r>
            <a:r>
              <a:rPr lang="fr-BE" sz="1200" err="1"/>
              <a:t>doi</a:t>
            </a:r>
            <a:r>
              <a:rPr lang="fr-BE" sz="1200"/>
              <a:t>: 10.1261/rna.053959.115.</a:t>
            </a:r>
            <a:endParaRPr lang="en-US" sz="1200"/>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39</a:t>
            </a:fld>
            <a:endParaRPr lang="fr-FR"/>
          </a:p>
        </p:txBody>
      </p:sp>
    </p:spTree>
    <p:extLst>
      <p:ext uri="{BB962C8B-B14F-4D97-AF65-F5344CB8AC3E}">
        <p14:creationId xmlns:p14="http://schemas.microsoft.com/office/powerpoint/2010/main" val="6429448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40</a:t>
            </a:fld>
            <a:endParaRPr lang="fr-FR"/>
          </a:p>
        </p:txBody>
      </p:sp>
    </p:spTree>
    <p:extLst>
      <p:ext uri="{BB962C8B-B14F-4D97-AF65-F5344CB8AC3E}">
        <p14:creationId xmlns:p14="http://schemas.microsoft.com/office/powerpoint/2010/main" val="16392037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41</a:t>
            </a:fld>
            <a:endParaRPr lang="fr-FR"/>
          </a:p>
        </p:txBody>
      </p:sp>
    </p:spTree>
    <p:extLst>
      <p:ext uri="{BB962C8B-B14F-4D97-AF65-F5344CB8AC3E}">
        <p14:creationId xmlns:p14="http://schemas.microsoft.com/office/powerpoint/2010/main" val="7339322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42</a:t>
            </a:fld>
            <a:endParaRPr lang="fr-FR"/>
          </a:p>
        </p:txBody>
      </p:sp>
    </p:spTree>
    <p:extLst>
      <p:ext uri="{BB962C8B-B14F-4D97-AF65-F5344CB8AC3E}">
        <p14:creationId xmlns:p14="http://schemas.microsoft.com/office/powerpoint/2010/main" val="5188077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43</a:t>
            </a:fld>
            <a:endParaRPr lang="fr-FR"/>
          </a:p>
        </p:txBody>
      </p:sp>
    </p:spTree>
    <p:extLst>
      <p:ext uri="{BB962C8B-B14F-4D97-AF65-F5344CB8AC3E}">
        <p14:creationId xmlns:p14="http://schemas.microsoft.com/office/powerpoint/2010/main" val="34713314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44</a:t>
            </a:fld>
            <a:endParaRPr lang="fr-FR"/>
          </a:p>
        </p:txBody>
      </p:sp>
    </p:spTree>
    <p:extLst>
      <p:ext uri="{BB962C8B-B14F-4D97-AF65-F5344CB8AC3E}">
        <p14:creationId xmlns:p14="http://schemas.microsoft.com/office/powerpoint/2010/main" val="698346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a:t>
            </a:fld>
            <a:endParaRPr lang="fr-FR"/>
          </a:p>
        </p:txBody>
      </p:sp>
    </p:spTree>
    <p:extLst>
      <p:ext uri="{BB962C8B-B14F-4D97-AF65-F5344CB8AC3E}">
        <p14:creationId xmlns:p14="http://schemas.microsoft.com/office/powerpoint/2010/main" val="2239807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45</a:t>
            </a:fld>
            <a:endParaRPr lang="fr-FR"/>
          </a:p>
        </p:txBody>
      </p:sp>
    </p:spTree>
    <p:extLst>
      <p:ext uri="{BB962C8B-B14F-4D97-AF65-F5344CB8AC3E}">
        <p14:creationId xmlns:p14="http://schemas.microsoft.com/office/powerpoint/2010/main" val="3517455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Sample</a:t>
            </a:r>
            <a:r>
              <a:rPr lang="fr-FR"/>
              <a:t> 1: Gene A : 10/10 = 1</a:t>
            </a:r>
          </a:p>
          <a:p>
            <a:r>
              <a:rPr lang="fr-FR" err="1"/>
              <a:t>Sample</a:t>
            </a:r>
            <a:r>
              <a:rPr lang="fr-FR"/>
              <a:t> 1: Gene B : 0/10 = 0</a:t>
            </a:r>
          </a:p>
          <a:p>
            <a:endParaRPr lang="fr-FR"/>
          </a:p>
          <a:p>
            <a:r>
              <a:rPr lang="fr-FR" err="1"/>
              <a:t>Sample</a:t>
            </a:r>
            <a:r>
              <a:rPr lang="fr-FR"/>
              <a:t> 2: Gene A : 10/42 = 0.24 -&gt; 86% </a:t>
            </a:r>
            <a:r>
              <a:rPr lang="fr-FR" err="1"/>
              <a:t>decrease</a:t>
            </a:r>
            <a:r>
              <a:rPr lang="fr-FR"/>
              <a:t> in expression </a:t>
            </a:r>
          </a:p>
          <a:p>
            <a:r>
              <a:rPr lang="fr-FR" err="1"/>
              <a:t>Sample</a:t>
            </a:r>
            <a:r>
              <a:rPr lang="fr-FR"/>
              <a:t> 2: Gene B: 32/42 = 0.76</a:t>
            </a:r>
          </a:p>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46</a:t>
            </a:fld>
            <a:endParaRPr lang="fr-FR"/>
          </a:p>
        </p:txBody>
      </p:sp>
    </p:spTree>
    <p:extLst>
      <p:ext uri="{BB962C8B-B14F-4D97-AF65-F5344CB8AC3E}">
        <p14:creationId xmlns:p14="http://schemas.microsoft.com/office/powerpoint/2010/main" val="2336967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Sample</a:t>
            </a:r>
            <a:r>
              <a:rPr lang="fr-FR"/>
              <a:t> 1: Gene A : 10/10 = 1</a:t>
            </a:r>
          </a:p>
          <a:p>
            <a:r>
              <a:rPr lang="fr-FR" err="1"/>
              <a:t>Sample</a:t>
            </a:r>
            <a:r>
              <a:rPr lang="fr-FR"/>
              <a:t> 1: Gene B : 0/10 = 0</a:t>
            </a:r>
          </a:p>
          <a:p>
            <a:endParaRPr lang="fr-FR"/>
          </a:p>
          <a:p>
            <a:r>
              <a:rPr lang="fr-FR" err="1"/>
              <a:t>Sample</a:t>
            </a:r>
            <a:r>
              <a:rPr lang="fr-FR"/>
              <a:t> 2: Gene A : 10/42 = 0.24 -&gt; 86% </a:t>
            </a:r>
            <a:r>
              <a:rPr lang="fr-FR" err="1"/>
              <a:t>decrease</a:t>
            </a:r>
            <a:r>
              <a:rPr lang="fr-FR"/>
              <a:t> in expression </a:t>
            </a:r>
          </a:p>
          <a:p>
            <a:r>
              <a:rPr lang="fr-FR" err="1"/>
              <a:t>Sample</a:t>
            </a:r>
            <a:r>
              <a:rPr lang="fr-FR"/>
              <a:t> 2: Gene B: 32/42 = 0.76</a:t>
            </a:r>
          </a:p>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47</a:t>
            </a:fld>
            <a:endParaRPr lang="fr-FR"/>
          </a:p>
        </p:txBody>
      </p:sp>
    </p:spTree>
    <p:extLst>
      <p:ext uri="{BB962C8B-B14F-4D97-AF65-F5344CB8AC3E}">
        <p14:creationId xmlns:p14="http://schemas.microsoft.com/office/powerpoint/2010/main" val="32826695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48</a:t>
            </a:fld>
            <a:endParaRPr lang="fr-FR"/>
          </a:p>
        </p:txBody>
      </p:sp>
    </p:spTree>
    <p:extLst>
      <p:ext uri="{BB962C8B-B14F-4D97-AF65-F5344CB8AC3E}">
        <p14:creationId xmlns:p14="http://schemas.microsoft.com/office/powerpoint/2010/main" val="37551805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49</a:t>
            </a:fld>
            <a:endParaRPr lang="fr-FR"/>
          </a:p>
        </p:txBody>
      </p:sp>
    </p:spTree>
    <p:extLst>
      <p:ext uri="{BB962C8B-B14F-4D97-AF65-F5344CB8AC3E}">
        <p14:creationId xmlns:p14="http://schemas.microsoft.com/office/powerpoint/2010/main" val="34035672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50</a:t>
            </a:fld>
            <a:endParaRPr lang="fr-FR"/>
          </a:p>
        </p:txBody>
      </p:sp>
    </p:spTree>
    <p:extLst>
      <p:ext uri="{BB962C8B-B14F-4D97-AF65-F5344CB8AC3E}">
        <p14:creationId xmlns:p14="http://schemas.microsoft.com/office/powerpoint/2010/main" val="9879294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51</a:t>
            </a:fld>
            <a:endParaRPr lang="fr-FR"/>
          </a:p>
        </p:txBody>
      </p:sp>
    </p:spTree>
    <p:extLst>
      <p:ext uri="{BB962C8B-B14F-4D97-AF65-F5344CB8AC3E}">
        <p14:creationId xmlns:p14="http://schemas.microsoft.com/office/powerpoint/2010/main" val="2494602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52</a:t>
            </a:fld>
            <a:endParaRPr lang="fr-FR"/>
          </a:p>
        </p:txBody>
      </p:sp>
    </p:spTree>
    <p:extLst>
      <p:ext uri="{BB962C8B-B14F-4D97-AF65-F5344CB8AC3E}">
        <p14:creationId xmlns:p14="http://schemas.microsoft.com/office/powerpoint/2010/main" val="680602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53</a:t>
            </a:fld>
            <a:endParaRPr lang="fr-FR"/>
          </a:p>
        </p:txBody>
      </p:sp>
    </p:spTree>
    <p:extLst>
      <p:ext uri="{BB962C8B-B14F-4D97-AF65-F5344CB8AC3E}">
        <p14:creationId xmlns:p14="http://schemas.microsoft.com/office/powerpoint/2010/main" val="14925881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54</a:t>
            </a:fld>
            <a:endParaRPr lang="fr-FR"/>
          </a:p>
        </p:txBody>
      </p:sp>
    </p:spTree>
    <p:extLst>
      <p:ext uri="{BB962C8B-B14F-4D97-AF65-F5344CB8AC3E}">
        <p14:creationId xmlns:p14="http://schemas.microsoft.com/office/powerpoint/2010/main" val="3655014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8</a:t>
            </a:fld>
            <a:endParaRPr lang="fr-FR"/>
          </a:p>
        </p:txBody>
      </p:sp>
    </p:spTree>
    <p:extLst>
      <p:ext uri="{BB962C8B-B14F-4D97-AF65-F5344CB8AC3E}">
        <p14:creationId xmlns:p14="http://schemas.microsoft.com/office/powerpoint/2010/main" val="40323928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55</a:t>
            </a:fld>
            <a:endParaRPr lang="fr-FR"/>
          </a:p>
        </p:txBody>
      </p:sp>
    </p:spTree>
    <p:extLst>
      <p:ext uri="{BB962C8B-B14F-4D97-AF65-F5344CB8AC3E}">
        <p14:creationId xmlns:p14="http://schemas.microsoft.com/office/powerpoint/2010/main" val="776058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56</a:t>
            </a:fld>
            <a:endParaRPr lang="fr-FR"/>
          </a:p>
        </p:txBody>
      </p:sp>
    </p:spTree>
    <p:extLst>
      <p:ext uri="{BB962C8B-B14F-4D97-AF65-F5344CB8AC3E}">
        <p14:creationId xmlns:p14="http://schemas.microsoft.com/office/powerpoint/2010/main" val="5469927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57</a:t>
            </a:fld>
            <a:endParaRPr lang="fr-FR"/>
          </a:p>
        </p:txBody>
      </p:sp>
    </p:spTree>
    <p:extLst>
      <p:ext uri="{BB962C8B-B14F-4D97-AF65-F5344CB8AC3E}">
        <p14:creationId xmlns:p14="http://schemas.microsoft.com/office/powerpoint/2010/main" val="11987657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58</a:t>
            </a:fld>
            <a:endParaRPr lang="fr-FR"/>
          </a:p>
        </p:txBody>
      </p:sp>
    </p:spTree>
    <p:extLst>
      <p:ext uri="{BB962C8B-B14F-4D97-AF65-F5344CB8AC3E}">
        <p14:creationId xmlns:p14="http://schemas.microsoft.com/office/powerpoint/2010/main" val="3432338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59</a:t>
            </a:fld>
            <a:endParaRPr lang="fr-FR"/>
          </a:p>
        </p:txBody>
      </p:sp>
    </p:spTree>
    <p:extLst>
      <p:ext uri="{BB962C8B-B14F-4D97-AF65-F5344CB8AC3E}">
        <p14:creationId xmlns:p14="http://schemas.microsoft.com/office/powerpoint/2010/main" val="2168869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60</a:t>
            </a:fld>
            <a:endParaRPr lang="fr-FR"/>
          </a:p>
        </p:txBody>
      </p:sp>
    </p:spTree>
    <p:extLst>
      <p:ext uri="{BB962C8B-B14F-4D97-AF65-F5344CB8AC3E}">
        <p14:creationId xmlns:p14="http://schemas.microsoft.com/office/powerpoint/2010/main" val="2144496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R for data sciences https://r4ds.had.co.nz/relational-</a:t>
            </a:r>
            <a:r>
              <a:rPr lang="en-US" dirty="0" err="1"/>
              <a:t>data.html</a:t>
            </a:r>
            <a:r>
              <a:rPr lang="en-US" dirty="0"/>
              <a:t> </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61</a:t>
            </a:fld>
            <a:endParaRPr lang="fr-FR"/>
          </a:p>
        </p:txBody>
      </p:sp>
    </p:spTree>
    <p:extLst>
      <p:ext uri="{BB962C8B-B14F-4D97-AF65-F5344CB8AC3E}">
        <p14:creationId xmlns:p14="http://schemas.microsoft.com/office/powerpoint/2010/main" val="67453292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R for data sciences https://r4ds.had.co.nz/relational-</a:t>
            </a:r>
            <a:r>
              <a:rPr lang="en-US" dirty="0" err="1"/>
              <a:t>data.html</a:t>
            </a:r>
            <a:r>
              <a:rPr lang="en-US" dirty="0"/>
              <a:t> </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62</a:t>
            </a:fld>
            <a:endParaRPr lang="fr-FR"/>
          </a:p>
        </p:txBody>
      </p:sp>
    </p:spTree>
    <p:extLst>
      <p:ext uri="{BB962C8B-B14F-4D97-AF65-F5344CB8AC3E}">
        <p14:creationId xmlns:p14="http://schemas.microsoft.com/office/powerpoint/2010/main" val="19874320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63</a:t>
            </a:fld>
            <a:endParaRPr lang="fr-FR"/>
          </a:p>
        </p:txBody>
      </p:sp>
    </p:spTree>
    <p:extLst>
      <p:ext uri="{BB962C8B-B14F-4D97-AF65-F5344CB8AC3E}">
        <p14:creationId xmlns:p14="http://schemas.microsoft.com/office/powerpoint/2010/main" val="565673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64</a:t>
            </a:fld>
            <a:endParaRPr lang="fr-FR"/>
          </a:p>
        </p:txBody>
      </p:sp>
    </p:spTree>
    <p:extLst>
      <p:ext uri="{BB962C8B-B14F-4D97-AF65-F5344CB8AC3E}">
        <p14:creationId xmlns:p14="http://schemas.microsoft.com/office/powerpoint/2010/main" val="401865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10</a:t>
            </a:fld>
            <a:endParaRPr lang="fr-FR"/>
          </a:p>
        </p:txBody>
      </p:sp>
    </p:spTree>
    <p:extLst>
      <p:ext uri="{BB962C8B-B14F-4D97-AF65-F5344CB8AC3E}">
        <p14:creationId xmlns:p14="http://schemas.microsoft.com/office/powerpoint/2010/main" val="755859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65</a:t>
            </a:fld>
            <a:endParaRPr lang="fr-FR"/>
          </a:p>
        </p:txBody>
      </p:sp>
    </p:spTree>
    <p:extLst>
      <p:ext uri="{BB962C8B-B14F-4D97-AF65-F5344CB8AC3E}">
        <p14:creationId xmlns:p14="http://schemas.microsoft.com/office/powerpoint/2010/main" val="1271615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https://advaitabio.com/ipathwayguide/pathway-analysis-vs-gene-set-analysis/</a:t>
            </a:r>
          </a:p>
          <a:p>
            <a:r>
              <a:rPr lang="en-US" dirty="0"/>
              <a:t>GSEA: Subramanian et al. 2005</a:t>
            </a:r>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66</a:t>
            </a:fld>
            <a:endParaRPr lang="fr-FR"/>
          </a:p>
        </p:txBody>
      </p:sp>
    </p:spTree>
    <p:extLst>
      <p:ext uri="{BB962C8B-B14F-4D97-AF65-F5344CB8AC3E}">
        <p14:creationId xmlns:p14="http://schemas.microsoft.com/office/powerpoint/2010/main" val="25384386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https://advaitabio.com/ipathwayguide/pathway-analysis-vs-gene-set-analysis/</a:t>
            </a:r>
          </a:p>
          <a:p>
            <a:r>
              <a:rPr lang="en-US" dirty="0"/>
              <a:t>GSEA: Subramanian et al. 2005</a:t>
            </a:r>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67</a:t>
            </a:fld>
            <a:endParaRPr lang="fr-FR"/>
          </a:p>
        </p:txBody>
      </p:sp>
    </p:spTree>
    <p:extLst>
      <p:ext uri="{BB962C8B-B14F-4D97-AF65-F5344CB8AC3E}">
        <p14:creationId xmlns:p14="http://schemas.microsoft.com/office/powerpoint/2010/main" val="1672588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Pathway-Express [5, 18], SPIA [27], </a:t>
            </a:r>
            <a:r>
              <a:rPr lang="en-US" dirty="0" err="1"/>
              <a:t>ROntoTools</a:t>
            </a:r>
            <a:r>
              <a:rPr lang="en-US" dirty="0"/>
              <a:t> [29], BLMA [22, 23]), as well as others (</a:t>
            </a:r>
            <a:r>
              <a:rPr lang="en-US" dirty="0" err="1"/>
              <a:t>NetGSA</a:t>
            </a:r>
            <a:r>
              <a:rPr lang="en-US" dirty="0"/>
              <a:t> [24], </a:t>
            </a:r>
            <a:r>
              <a:rPr lang="en-US" dirty="0" err="1"/>
              <a:t>TopoGSA</a:t>
            </a:r>
            <a:r>
              <a:rPr lang="en-US" dirty="0"/>
              <a:t> [9], </a:t>
            </a:r>
            <a:r>
              <a:rPr lang="en-US" dirty="0" err="1"/>
              <a:t>TopologyGSA</a:t>
            </a:r>
            <a:r>
              <a:rPr lang="en-US" dirty="0"/>
              <a:t> [20], </a:t>
            </a:r>
            <a:r>
              <a:rPr lang="en-US" dirty="0" err="1"/>
              <a:t>DEGraph</a:t>
            </a:r>
            <a:r>
              <a:rPr lang="en-US" dirty="0"/>
              <a:t> [16], PWEA [15], </a:t>
            </a:r>
            <a:r>
              <a:rPr lang="en-US" dirty="0" err="1"/>
              <a:t>PathOlogist</a:t>
            </a:r>
            <a:r>
              <a:rPr lang="en-US" dirty="0"/>
              <a:t> [11], GGEA [8], </a:t>
            </a:r>
            <a:r>
              <a:rPr lang="en-US" dirty="0" err="1"/>
              <a:t>cepaORA</a:t>
            </a:r>
            <a:r>
              <a:rPr lang="en-US" dirty="0"/>
              <a:t>, </a:t>
            </a:r>
            <a:r>
              <a:rPr lang="en-US" dirty="0" err="1"/>
              <a:t>cepaGSA</a:t>
            </a:r>
            <a:r>
              <a:rPr lang="en-US" dirty="0"/>
              <a:t> [12, 13], </a:t>
            </a:r>
            <a:r>
              <a:rPr lang="en-US" dirty="0" err="1"/>
              <a:t>PathNet</a:t>
            </a:r>
            <a:r>
              <a:rPr lang="en-US" dirty="0"/>
              <a:t> [6], etc.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68</a:t>
            </a:fld>
            <a:endParaRPr lang="fr-FR"/>
          </a:p>
        </p:txBody>
      </p:sp>
    </p:spTree>
    <p:extLst>
      <p:ext uri="{BB962C8B-B14F-4D97-AF65-F5344CB8AC3E}">
        <p14:creationId xmlns:p14="http://schemas.microsoft.com/office/powerpoint/2010/main" val="6601541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Pathway-Express [5, 18], SPIA [27], </a:t>
            </a:r>
            <a:r>
              <a:rPr lang="en-US" dirty="0" err="1"/>
              <a:t>ROntoTools</a:t>
            </a:r>
            <a:r>
              <a:rPr lang="en-US" dirty="0"/>
              <a:t> [29], BLMA [22, 23]), as well as others (</a:t>
            </a:r>
            <a:r>
              <a:rPr lang="en-US" dirty="0" err="1"/>
              <a:t>NetGSA</a:t>
            </a:r>
            <a:r>
              <a:rPr lang="en-US" dirty="0"/>
              <a:t> [24], </a:t>
            </a:r>
            <a:r>
              <a:rPr lang="en-US" dirty="0" err="1"/>
              <a:t>TopoGSA</a:t>
            </a:r>
            <a:r>
              <a:rPr lang="en-US" dirty="0"/>
              <a:t> [9], </a:t>
            </a:r>
            <a:r>
              <a:rPr lang="en-US" dirty="0" err="1"/>
              <a:t>TopologyGSA</a:t>
            </a:r>
            <a:r>
              <a:rPr lang="en-US" dirty="0"/>
              <a:t> [20], </a:t>
            </a:r>
            <a:r>
              <a:rPr lang="en-US" dirty="0" err="1"/>
              <a:t>DEGraph</a:t>
            </a:r>
            <a:r>
              <a:rPr lang="en-US" dirty="0"/>
              <a:t> [16], PWEA [15], </a:t>
            </a:r>
            <a:r>
              <a:rPr lang="en-US" dirty="0" err="1"/>
              <a:t>PathOlogist</a:t>
            </a:r>
            <a:r>
              <a:rPr lang="en-US" dirty="0"/>
              <a:t> [11], GGEA [8], </a:t>
            </a:r>
            <a:r>
              <a:rPr lang="en-US" dirty="0" err="1"/>
              <a:t>cepaORA</a:t>
            </a:r>
            <a:r>
              <a:rPr lang="en-US" dirty="0"/>
              <a:t>, </a:t>
            </a:r>
            <a:r>
              <a:rPr lang="en-US" dirty="0" err="1"/>
              <a:t>cepaGSA</a:t>
            </a:r>
            <a:r>
              <a:rPr lang="en-US" dirty="0"/>
              <a:t> [12, 13], </a:t>
            </a:r>
            <a:r>
              <a:rPr lang="en-US" dirty="0" err="1"/>
              <a:t>PathNet</a:t>
            </a:r>
            <a:r>
              <a:rPr lang="en-US" dirty="0"/>
              <a:t> [6], etc.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69</a:t>
            </a:fld>
            <a:endParaRPr lang="fr-FR"/>
          </a:p>
        </p:txBody>
      </p:sp>
    </p:spTree>
    <p:extLst>
      <p:ext uri="{BB962C8B-B14F-4D97-AF65-F5344CB8AC3E}">
        <p14:creationId xmlns:p14="http://schemas.microsoft.com/office/powerpoint/2010/main" val="15780532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Pathway-Express [5, 18], SPIA [27], </a:t>
            </a:r>
            <a:r>
              <a:rPr lang="en-US" dirty="0" err="1"/>
              <a:t>ROntoTools</a:t>
            </a:r>
            <a:r>
              <a:rPr lang="en-US" dirty="0"/>
              <a:t> [29], BLMA [22, 23]), as well as others (</a:t>
            </a:r>
            <a:r>
              <a:rPr lang="en-US" dirty="0" err="1"/>
              <a:t>NetGSA</a:t>
            </a:r>
            <a:r>
              <a:rPr lang="en-US" dirty="0"/>
              <a:t> [24], </a:t>
            </a:r>
            <a:r>
              <a:rPr lang="en-US" dirty="0" err="1"/>
              <a:t>TopoGSA</a:t>
            </a:r>
            <a:r>
              <a:rPr lang="en-US" dirty="0"/>
              <a:t> [9], </a:t>
            </a:r>
            <a:r>
              <a:rPr lang="en-US" dirty="0" err="1"/>
              <a:t>TopologyGSA</a:t>
            </a:r>
            <a:r>
              <a:rPr lang="en-US" dirty="0"/>
              <a:t> [20], </a:t>
            </a:r>
            <a:r>
              <a:rPr lang="en-US" dirty="0" err="1"/>
              <a:t>DEGraph</a:t>
            </a:r>
            <a:r>
              <a:rPr lang="en-US" dirty="0"/>
              <a:t> [16], PWEA [15], </a:t>
            </a:r>
            <a:r>
              <a:rPr lang="en-US" dirty="0" err="1"/>
              <a:t>PathOlogist</a:t>
            </a:r>
            <a:r>
              <a:rPr lang="en-US" dirty="0"/>
              <a:t> [11], GGEA [8], </a:t>
            </a:r>
            <a:r>
              <a:rPr lang="en-US" dirty="0" err="1"/>
              <a:t>cepaORA</a:t>
            </a:r>
            <a:r>
              <a:rPr lang="en-US" dirty="0"/>
              <a:t>, </a:t>
            </a:r>
            <a:r>
              <a:rPr lang="en-US" dirty="0" err="1"/>
              <a:t>cepaGSA</a:t>
            </a:r>
            <a:r>
              <a:rPr lang="en-US" dirty="0"/>
              <a:t> [12, 13], </a:t>
            </a:r>
            <a:r>
              <a:rPr lang="en-US" dirty="0" err="1"/>
              <a:t>PathNet</a:t>
            </a:r>
            <a:r>
              <a:rPr lang="en-US" dirty="0"/>
              <a:t> [6], etc.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70</a:t>
            </a:fld>
            <a:endParaRPr lang="fr-FR"/>
          </a:p>
        </p:txBody>
      </p:sp>
    </p:spTree>
    <p:extLst>
      <p:ext uri="{BB962C8B-B14F-4D97-AF65-F5344CB8AC3E}">
        <p14:creationId xmlns:p14="http://schemas.microsoft.com/office/powerpoint/2010/main" val="4175535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71</a:t>
            </a:fld>
            <a:endParaRPr lang="fr-FR"/>
          </a:p>
        </p:txBody>
      </p:sp>
    </p:spTree>
    <p:extLst>
      <p:ext uri="{BB962C8B-B14F-4D97-AF65-F5344CB8AC3E}">
        <p14:creationId xmlns:p14="http://schemas.microsoft.com/office/powerpoint/2010/main" val="79456425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72</a:t>
            </a:fld>
            <a:endParaRPr lang="fr-FR"/>
          </a:p>
        </p:txBody>
      </p:sp>
    </p:spTree>
    <p:extLst>
      <p:ext uri="{BB962C8B-B14F-4D97-AF65-F5344CB8AC3E}">
        <p14:creationId xmlns:p14="http://schemas.microsoft.com/office/powerpoint/2010/main" val="4287360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11</a:t>
            </a:fld>
            <a:endParaRPr lang="fr-FR"/>
          </a:p>
        </p:txBody>
      </p:sp>
    </p:spTree>
    <p:extLst>
      <p:ext uri="{BB962C8B-B14F-4D97-AF65-F5344CB8AC3E}">
        <p14:creationId xmlns:p14="http://schemas.microsoft.com/office/powerpoint/2010/main" val="2807854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12</a:t>
            </a:fld>
            <a:endParaRPr lang="fr-FR"/>
          </a:p>
        </p:txBody>
      </p:sp>
    </p:spTree>
    <p:extLst>
      <p:ext uri="{BB962C8B-B14F-4D97-AF65-F5344CB8AC3E}">
        <p14:creationId xmlns:p14="http://schemas.microsoft.com/office/powerpoint/2010/main" val="25527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13</a:t>
            </a:fld>
            <a:endParaRPr lang="fr-FR"/>
          </a:p>
        </p:txBody>
      </p:sp>
    </p:spTree>
    <p:extLst>
      <p:ext uri="{BB962C8B-B14F-4D97-AF65-F5344CB8AC3E}">
        <p14:creationId xmlns:p14="http://schemas.microsoft.com/office/powerpoint/2010/main" val="3612609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EFBAD-7948-D74A-B671-1F18C56A2AB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E9C3DAB-3830-B64C-84E6-78503E252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DB4E5E-9F0C-1946-9BF7-585E7A85DB39}"/>
              </a:ext>
            </a:extLst>
          </p:cNvPr>
          <p:cNvSpPr>
            <a:spLocks noGrp="1"/>
          </p:cNvSpPr>
          <p:nvPr>
            <p:ph type="dt" sz="half" idx="10"/>
          </p:nvPr>
        </p:nvSpPr>
        <p:spPr/>
        <p:txBody>
          <a:bodyPr/>
          <a:lstStyle/>
          <a:p>
            <a:fld id="{B2EBB528-AA04-C040-BFFE-35CCA714DBD1}" type="datetime1">
              <a:rPr lang="fr-BE" smtClean="0"/>
              <a:t>29-11-22</a:t>
            </a:fld>
            <a:endParaRPr lang="fr-FR"/>
          </a:p>
        </p:txBody>
      </p:sp>
      <p:sp>
        <p:nvSpPr>
          <p:cNvPr id="5" name="Espace réservé du pied de page 4">
            <a:extLst>
              <a:ext uri="{FF2B5EF4-FFF2-40B4-BE49-F238E27FC236}">
                <a16:creationId xmlns:a16="http://schemas.microsoft.com/office/drawing/2014/main" id="{6BA86B15-A47B-3D4A-8652-A20F01D15E1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722FFC71-C96F-AC4B-9B9D-8A50DF40E748}"/>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3050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F29AB-E67B-004E-90BB-6376C92D15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2D8CDF0-1252-4D42-8A59-C17834B6035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D8E6AF4-565A-AB43-AEDA-5687B79E89D5}"/>
              </a:ext>
            </a:extLst>
          </p:cNvPr>
          <p:cNvSpPr>
            <a:spLocks noGrp="1"/>
          </p:cNvSpPr>
          <p:nvPr>
            <p:ph type="dt" sz="half" idx="10"/>
          </p:nvPr>
        </p:nvSpPr>
        <p:spPr/>
        <p:txBody>
          <a:bodyPr/>
          <a:lstStyle/>
          <a:p>
            <a:fld id="{65315212-0027-9D4A-81A6-3FFF08D91482}" type="datetime1">
              <a:rPr lang="fr-BE" smtClean="0"/>
              <a:t>29-11-22</a:t>
            </a:fld>
            <a:endParaRPr lang="fr-FR"/>
          </a:p>
        </p:txBody>
      </p:sp>
      <p:sp>
        <p:nvSpPr>
          <p:cNvPr id="5" name="Espace réservé du pied de page 4">
            <a:extLst>
              <a:ext uri="{FF2B5EF4-FFF2-40B4-BE49-F238E27FC236}">
                <a16:creationId xmlns:a16="http://schemas.microsoft.com/office/drawing/2014/main" id="{B3D8FB6F-B8D0-1140-AAA8-7E410A29545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F1DA5252-63CA-3D45-A3F6-5C5ECACF585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6398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F52FC1-6E51-4742-B728-2E71436B3E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061E99C-7DCE-DC42-AD28-A17C335C7F6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D7F4F8-38BA-CB4D-80A6-AF9DC8772BA5}"/>
              </a:ext>
            </a:extLst>
          </p:cNvPr>
          <p:cNvSpPr>
            <a:spLocks noGrp="1"/>
          </p:cNvSpPr>
          <p:nvPr>
            <p:ph type="dt" sz="half" idx="10"/>
          </p:nvPr>
        </p:nvSpPr>
        <p:spPr/>
        <p:txBody>
          <a:bodyPr/>
          <a:lstStyle/>
          <a:p>
            <a:fld id="{24E92F4C-90B5-2147-A4FD-CBEAEF42287C}" type="datetime1">
              <a:rPr lang="fr-BE" smtClean="0"/>
              <a:t>29-11-22</a:t>
            </a:fld>
            <a:endParaRPr lang="fr-FR"/>
          </a:p>
        </p:txBody>
      </p:sp>
      <p:sp>
        <p:nvSpPr>
          <p:cNvPr id="5" name="Espace réservé du pied de page 4">
            <a:extLst>
              <a:ext uri="{FF2B5EF4-FFF2-40B4-BE49-F238E27FC236}">
                <a16:creationId xmlns:a16="http://schemas.microsoft.com/office/drawing/2014/main" id="{3DCDE9C1-EC08-CB47-9DEC-8CB0ABCF6FC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ED1CBF9B-AE10-CF4F-8D8D-442C90C7ECE8}"/>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297310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5F15B-06B0-544D-AD3F-86156A98861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2074190-EF23-9240-A194-4DB72CDED0C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3048717-A692-6F45-8271-6469875F0106}"/>
              </a:ext>
            </a:extLst>
          </p:cNvPr>
          <p:cNvSpPr>
            <a:spLocks noGrp="1"/>
          </p:cNvSpPr>
          <p:nvPr>
            <p:ph type="dt" sz="half" idx="10"/>
          </p:nvPr>
        </p:nvSpPr>
        <p:spPr/>
        <p:txBody>
          <a:bodyPr/>
          <a:lstStyle/>
          <a:p>
            <a:fld id="{E4ADFA7B-AF9C-7340-B13B-B51D72AB5286}" type="datetime1">
              <a:rPr lang="fr-BE" smtClean="0"/>
              <a:t>29-11-22</a:t>
            </a:fld>
            <a:endParaRPr lang="fr-FR"/>
          </a:p>
        </p:txBody>
      </p:sp>
      <p:sp>
        <p:nvSpPr>
          <p:cNvPr id="5" name="Espace réservé du pied de page 4">
            <a:extLst>
              <a:ext uri="{FF2B5EF4-FFF2-40B4-BE49-F238E27FC236}">
                <a16:creationId xmlns:a16="http://schemas.microsoft.com/office/drawing/2014/main" id="{1703F8C5-B9F7-7B44-97E6-2969346912BB}"/>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2A52220C-DF1D-D747-A1BA-BFCEA49C5296}"/>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4050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3587E3-2941-9243-90F6-BC2D82EBFD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1FC8C0-6920-1347-B551-39F03253B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E3DA934-02F7-7F44-91FA-3AFD994FBD77}"/>
              </a:ext>
            </a:extLst>
          </p:cNvPr>
          <p:cNvSpPr>
            <a:spLocks noGrp="1"/>
          </p:cNvSpPr>
          <p:nvPr>
            <p:ph type="dt" sz="half" idx="10"/>
          </p:nvPr>
        </p:nvSpPr>
        <p:spPr/>
        <p:txBody>
          <a:bodyPr/>
          <a:lstStyle/>
          <a:p>
            <a:fld id="{A3DEDA1E-29FD-AE4C-9838-FF0C30500499}" type="datetime1">
              <a:rPr lang="fr-BE" smtClean="0"/>
              <a:t>29-11-22</a:t>
            </a:fld>
            <a:endParaRPr lang="fr-FR"/>
          </a:p>
        </p:txBody>
      </p:sp>
      <p:sp>
        <p:nvSpPr>
          <p:cNvPr id="5" name="Espace réservé du pied de page 4">
            <a:extLst>
              <a:ext uri="{FF2B5EF4-FFF2-40B4-BE49-F238E27FC236}">
                <a16:creationId xmlns:a16="http://schemas.microsoft.com/office/drawing/2014/main" id="{1922E136-4174-D845-8267-42D597D32AF3}"/>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84EA4638-B24A-1442-B74C-831C250F4FCE}"/>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1778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569F5D-3D89-374D-80C9-7D63B1298D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C47661-6E92-504C-83CE-313ACA19768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08A627-9138-3448-81DC-9D4DF7FCC0D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C14AB8-D05F-FA46-888A-EBDFFDC5BA94}"/>
              </a:ext>
            </a:extLst>
          </p:cNvPr>
          <p:cNvSpPr>
            <a:spLocks noGrp="1"/>
          </p:cNvSpPr>
          <p:nvPr>
            <p:ph type="dt" sz="half" idx="10"/>
          </p:nvPr>
        </p:nvSpPr>
        <p:spPr/>
        <p:txBody>
          <a:bodyPr/>
          <a:lstStyle/>
          <a:p>
            <a:fld id="{CF41990C-DC2D-D348-A7F3-8A574AC9DB41}" type="datetime1">
              <a:rPr lang="fr-BE" smtClean="0"/>
              <a:t>29-11-22</a:t>
            </a:fld>
            <a:endParaRPr lang="fr-FR"/>
          </a:p>
        </p:txBody>
      </p:sp>
      <p:sp>
        <p:nvSpPr>
          <p:cNvPr id="6" name="Espace réservé du pied de page 5">
            <a:extLst>
              <a:ext uri="{FF2B5EF4-FFF2-40B4-BE49-F238E27FC236}">
                <a16:creationId xmlns:a16="http://schemas.microsoft.com/office/drawing/2014/main" id="{6B277663-B6F4-A344-BBBD-12B6F5AF6963}"/>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99E24F04-2AB5-954D-9AFA-15243FE8FD8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372526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C0BEF5-D180-D94E-AC75-0AEBBD8742A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D58EE-798A-A24A-9006-0F941F278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4D332FA-DD9A-0D44-9DF0-F63F82C381D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F139AE6-6F2F-A742-A3E6-D20B603BE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48890D9-EA75-DF41-8615-6F4FC92C219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3D9B6E-5468-7B4B-8CE4-920D424D1768}"/>
              </a:ext>
            </a:extLst>
          </p:cNvPr>
          <p:cNvSpPr>
            <a:spLocks noGrp="1"/>
          </p:cNvSpPr>
          <p:nvPr>
            <p:ph type="dt" sz="half" idx="10"/>
          </p:nvPr>
        </p:nvSpPr>
        <p:spPr/>
        <p:txBody>
          <a:bodyPr/>
          <a:lstStyle/>
          <a:p>
            <a:fld id="{181D3E2C-59DC-9E41-A06B-7FB22EFB4BE1}" type="datetime1">
              <a:rPr lang="fr-BE" smtClean="0"/>
              <a:t>29-11-22</a:t>
            </a:fld>
            <a:endParaRPr lang="fr-FR"/>
          </a:p>
        </p:txBody>
      </p:sp>
      <p:sp>
        <p:nvSpPr>
          <p:cNvPr id="8" name="Espace réservé du pied de page 7">
            <a:extLst>
              <a:ext uri="{FF2B5EF4-FFF2-40B4-BE49-F238E27FC236}">
                <a16:creationId xmlns:a16="http://schemas.microsoft.com/office/drawing/2014/main" id="{BCB4DB86-3761-E74E-AED6-366E27226DAD}"/>
              </a:ext>
            </a:extLst>
          </p:cNvPr>
          <p:cNvSpPr>
            <a:spLocks noGrp="1"/>
          </p:cNvSpPr>
          <p:nvPr>
            <p:ph type="ftr" sz="quarter" idx="11"/>
          </p:nvPr>
        </p:nvSpPr>
        <p:spPr/>
        <p:txBody>
          <a:bodyPr/>
          <a:lstStyle/>
          <a:p>
            <a:r>
              <a:rPr lang="fr-FR"/>
              <a:t>ch07_RNAseq_pt1</a:t>
            </a:r>
          </a:p>
        </p:txBody>
      </p:sp>
      <p:sp>
        <p:nvSpPr>
          <p:cNvPr id="9" name="Espace réservé du numéro de diapositive 8">
            <a:extLst>
              <a:ext uri="{FF2B5EF4-FFF2-40B4-BE49-F238E27FC236}">
                <a16:creationId xmlns:a16="http://schemas.microsoft.com/office/drawing/2014/main" id="{60B4537F-2586-544B-B5DA-A721723BA98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61058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EAD06-3A4B-E640-A8DB-27907328F53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A4E75DE-1E0C-8D40-A71F-CB1B54798551}"/>
              </a:ext>
            </a:extLst>
          </p:cNvPr>
          <p:cNvSpPr>
            <a:spLocks noGrp="1"/>
          </p:cNvSpPr>
          <p:nvPr>
            <p:ph type="dt" sz="half" idx="10"/>
          </p:nvPr>
        </p:nvSpPr>
        <p:spPr/>
        <p:txBody>
          <a:bodyPr/>
          <a:lstStyle/>
          <a:p>
            <a:fld id="{9F6E015F-1215-E04D-A902-5CE136E9EF68}" type="datetime1">
              <a:rPr lang="fr-BE" smtClean="0"/>
              <a:t>29-11-22</a:t>
            </a:fld>
            <a:endParaRPr lang="fr-FR"/>
          </a:p>
        </p:txBody>
      </p:sp>
      <p:sp>
        <p:nvSpPr>
          <p:cNvPr id="4" name="Espace réservé du pied de page 3">
            <a:extLst>
              <a:ext uri="{FF2B5EF4-FFF2-40B4-BE49-F238E27FC236}">
                <a16:creationId xmlns:a16="http://schemas.microsoft.com/office/drawing/2014/main" id="{C7A0DD73-1B35-E74A-8ADA-D9BDC69B35BF}"/>
              </a:ext>
            </a:extLst>
          </p:cNvPr>
          <p:cNvSpPr>
            <a:spLocks noGrp="1"/>
          </p:cNvSpPr>
          <p:nvPr>
            <p:ph type="ftr" sz="quarter" idx="11"/>
          </p:nvPr>
        </p:nvSpPr>
        <p:spPr/>
        <p:txBody>
          <a:bodyPr/>
          <a:lstStyle/>
          <a:p>
            <a:r>
              <a:rPr lang="fr-FR"/>
              <a:t>ch07_RNAseq_pt1</a:t>
            </a:r>
          </a:p>
        </p:txBody>
      </p:sp>
      <p:sp>
        <p:nvSpPr>
          <p:cNvPr id="5" name="Espace réservé du numéro de diapositive 4">
            <a:extLst>
              <a:ext uri="{FF2B5EF4-FFF2-40B4-BE49-F238E27FC236}">
                <a16:creationId xmlns:a16="http://schemas.microsoft.com/office/drawing/2014/main" id="{093A4538-4D75-3C4B-A3F4-7608B4A001CB}"/>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2133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1A04DB3-6240-6540-A0B8-52EEE430751D}"/>
              </a:ext>
            </a:extLst>
          </p:cNvPr>
          <p:cNvSpPr>
            <a:spLocks noGrp="1"/>
          </p:cNvSpPr>
          <p:nvPr>
            <p:ph type="dt" sz="half" idx="10"/>
          </p:nvPr>
        </p:nvSpPr>
        <p:spPr/>
        <p:txBody>
          <a:bodyPr/>
          <a:lstStyle/>
          <a:p>
            <a:fld id="{1827833F-3B35-1541-8636-9991C11E6864}" type="datetime1">
              <a:rPr lang="fr-BE" smtClean="0"/>
              <a:t>29-11-22</a:t>
            </a:fld>
            <a:endParaRPr lang="fr-FR"/>
          </a:p>
        </p:txBody>
      </p:sp>
      <p:sp>
        <p:nvSpPr>
          <p:cNvPr id="3" name="Espace réservé du pied de page 2">
            <a:extLst>
              <a:ext uri="{FF2B5EF4-FFF2-40B4-BE49-F238E27FC236}">
                <a16:creationId xmlns:a16="http://schemas.microsoft.com/office/drawing/2014/main" id="{3C38C952-4C94-0443-9901-43EA58DD3285}"/>
              </a:ext>
            </a:extLst>
          </p:cNvPr>
          <p:cNvSpPr>
            <a:spLocks noGrp="1"/>
          </p:cNvSpPr>
          <p:nvPr>
            <p:ph type="ftr" sz="quarter" idx="11"/>
          </p:nvPr>
        </p:nvSpPr>
        <p:spPr/>
        <p:txBody>
          <a:bodyPr/>
          <a:lstStyle/>
          <a:p>
            <a:r>
              <a:rPr lang="fr-FR"/>
              <a:t>ch07_RNAseq_pt1</a:t>
            </a:r>
          </a:p>
        </p:txBody>
      </p:sp>
      <p:sp>
        <p:nvSpPr>
          <p:cNvPr id="4" name="Espace réservé du numéro de diapositive 3">
            <a:extLst>
              <a:ext uri="{FF2B5EF4-FFF2-40B4-BE49-F238E27FC236}">
                <a16:creationId xmlns:a16="http://schemas.microsoft.com/office/drawing/2014/main" id="{DE66D8E0-0068-7749-8E35-C067E2182C3B}"/>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288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746AF7-5961-E743-B66D-F01E6FD585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A5D9322-FFB8-DA46-9B65-98B738B5AA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6606E70-C337-0F40-958E-45C8E4CA7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82514D8-416C-8C4C-911D-74CA528477CC}"/>
              </a:ext>
            </a:extLst>
          </p:cNvPr>
          <p:cNvSpPr>
            <a:spLocks noGrp="1"/>
          </p:cNvSpPr>
          <p:nvPr>
            <p:ph type="dt" sz="half" idx="10"/>
          </p:nvPr>
        </p:nvSpPr>
        <p:spPr/>
        <p:txBody>
          <a:bodyPr/>
          <a:lstStyle/>
          <a:p>
            <a:fld id="{7CD4D07C-9266-5042-BF81-DD3831688320}" type="datetime1">
              <a:rPr lang="fr-BE" smtClean="0"/>
              <a:t>29-11-22</a:t>
            </a:fld>
            <a:endParaRPr lang="fr-FR"/>
          </a:p>
        </p:txBody>
      </p:sp>
      <p:sp>
        <p:nvSpPr>
          <p:cNvPr id="6" name="Espace réservé du pied de page 5">
            <a:extLst>
              <a:ext uri="{FF2B5EF4-FFF2-40B4-BE49-F238E27FC236}">
                <a16:creationId xmlns:a16="http://schemas.microsoft.com/office/drawing/2014/main" id="{4216ED6F-9225-7B42-929C-33213FF3ADF8}"/>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62723F7D-C3DF-054A-A588-3997401C36F0}"/>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10775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0150F6-782F-8748-9486-2D232FD6B5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085074D-2445-3C4F-9753-041AC06C1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B06CEF7-B0FF-8041-96C2-F1050E836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AB63F1F-BE17-8B48-9136-A508E5D69564}"/>
              </a:ext>
            </a:extLst>
          </p:cNvPr>
          <p:cNvSpPr>
            <a:spLocks noGrp="1"/>
          </p:cNvSpPr>
          <p:nvPr>
            <p:ph type="dt" sz="half" idx="10"/>
          </p:nvPr>
        </p:nvSpPr>
        <p:spPr/>
        <p:txBody>
          <a:bodyPr/>
          <a:lstStyle/>
          <a:p>
            <a:fld id="{7BAC4384-8AA0-9B4D-B7A7-328517EC76CB}" type="datetime1">
              <a:rPr lang="fr-BE" smtClean="0"/>
              <a:t>29-11-22</a:t>
            </a:fld>
            <a:endParaRPr lang="fr-FR"/>
          </a:p>
        </p:txBody>
      </p:sp>
      <p:sp>
        <p:nvSpPr>
          <p:cNvPr id="6" name="Espace réservé du pied de page 5">
            <a:extLst>
              <a:ext uri="{FF2B5EF4-FFF2-40B4-BE49-F238E27FC236}">
                <a16:creationId xmlns:a16="http://schemas.microsoft.com/office/drawing/2014/main" id="{ED5E2050-56DD-584A-9347-BB3E754C3B83}"/>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7D030C93-8A70-2B47-835F-693ED6A45001}"/>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25220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9364CA9-0005-384F-B25B-320D0B56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3CFD7CF-9C3A-064D-BD10-572213BA9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DF20DCC-DE6C-5241-9D13-7487BA07F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8C6BA-1EF7-ED4F-9ED1-8DD0ACB613E5}" type="datetime1">
              <a:rPr lang="fr-BE" smtClean="0"/>
              <a:t>29-11-22</a:t>
            </a:fld>
            <a:endParaRPr lang="fr-FR"/>
          </a:p>
        </p:txBody>
      </p:sp>
      <p:sp>
        <p:nvSpPr>
          <p:cNvPr id="5" name="Espace réservé du pied de page 4">
            <a:extLst>
              <a:ext uri="{FF2B5EF4-FFF2-40B4-BE49-F238E27FC236}">
                <a16:creationId xmlns:a16="http://schemas.microsoft.com/office/drawing/2014/main" id="{31413B41-5D3E-D14C-9D4D-FA08F5AEB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ch07_RNAseq_pt1</a:t>
            </a:r>
          </a:p>
        </p:txBody>
      </p:sp>
      <p:sp>
        <p:nvSpPr>
          <p:cNvPr id="6" name="Espace réservé du numéro de diapositive 5">
            <a:extLst>
              <a:ext uri="{FF2B5EF4-FFF2-40B4-BE49-F238E27FC236}">
                <a16:creationId xmlns:a16="http://schemas.microsoft.com/office/drawing/2014/main" id="{69E08974-222A-EE42-B76A-48BD60734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1E005-017F-F64B-88D5-AC0F9FA01847}" type="slidenum">
              <a:rPr lang="fr-FR" smtClean="0"/>
              <a:t>‹#›</a:t>
            </a:fld>
            <a:endParaRPr lang="fr-FR"/>
          </a:p>
        </p:txBody>
      </p:sp>
    </p:spTree>
    <p:extLst>
      <p:ext uri="{BB962C8B-B14F-4D97-AF65-F5344CB8AC3E}">
        <p14:creationId xmlns:p14="http://schemas.microsoft.com/office/powerpoint/2010/main" val="344627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theasciicode.com.ar/"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17.svg"/><Relationship Id="rId5" Type="http://schemas.openxmlformats.org/officeDocument/2006/relationships/diagramQuickStyle" Target="../diagrams/quickStyle6.xml"/><Relationship Id="rId10" Type="http://schemas.openxmlformats.org/officeDocument/2006/relationships/image" Target="../media/image16.png"/><Relationship Id="rId4" Type="http://schemas.openxmlformats.org/officeDocument/2006/relationships/diagramLayout" Target="../diagrams/layout6.xml"/><Relationship Id="rId9" Type="http://schemas.openxmlformats.org/officeDocument/2006/relationships/image" Target="../media/image5.sv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17.svg"/><Relationship Id="rId5" Type="http://schemas.openxmlformats.org/officeDocument/2006/relationships/diagramQuickStyle" Target="../diagrams/quickStyle7.xml"/><Relationship Id="rId10" Type="http://schemas.openxmlformats.org/officeDocument/2006/relationships/image" Target="../media/image16.png"/><Relationship Id="rId4" Type="http://schemas.openxmlformats.org/officeDocument/2006/relationships/diagramLayout" Target="../diagrams/layout7.xml"/><Relationship Id="rId9" Type="http://schemas.openxmlformats.org/officeDocument/2006/relationships/image" Target="../media/image5.sv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image" Target="../media/image17.svg"/><Relationship Id="rId5" Type="http://schemas.openxmlformats.org/officeDocument/2006/relationships/diagramQuickStyle" Target="../diagrams/quickStyle8.xml"/><Relationship Id="rId10" Type="http://schemas.openxmlformats.org/officeDocument/2006/relationships/image" Target="../media/image16.png"/><Relationship Id="rId4" Type="http://schemas.openxmlformats.org/officeDocument/2006/relationships/diagramLayout" Target="../diagrams/layout8.xml"/><Relationship Id="rId9" Type="http://schemas.openxmlformats.org/officeDocument/2006/relationships/image" Target="../media/image5.sv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diagramLayout" Target="../diagrams/layout2.xml"/><Relationship Id="rId7" Type="http://schemas.openxmlformats.org/officeDocument/2006/relationships/image" Target="../media/image2.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5.svg"/><Relationship Id="rId4" Type="http://schemas.openxmlformats.org/officeDocument/2006/relationships/diagramQuickStyle" Target="../diagrams/quickStyle2.xml"/><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hyperlink" Target="http://bioconductor.org/packages/devel/bioc/vignettes/DESeq2/inst/doc/DESeq2.ht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hyperlink" Target="https://uclouvain-cbio.github.io/WSBIM2122/sec-rnaseq.htm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hyperlink" Target="https://doi.org/10.1146/annurev-biodatasci-072018-021255" TargetMode="Externa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hyperlink" Target="https://support.bioconductor.org/p/107937/"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42.png"/><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72.xml.rels><?xml version="1.0" encoding="UTF-8" standalone="yes"?>
<Relationships xmlns="http://schemas.openxmlformats.org/package/2006/relationships"><Relationship Id="rId3" Type="http://schemas.openxmlformats.org/officeDocument/2006/relationships/hyperlink" Target="https://doi.org/10.1261/rna.053959.115" TargetMode="External"/><Relationship Id="rId7" Type="http://schemas.openxmlformats.org/officeDocument/2006/relationships/hyperlink" Target="https://r4ds.had.co.nz/index.html" TargetMode="External"/><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hyperlink" Target="https://doi.org/10.1146/annurev-biodatasci-072018-021255" TargetMode="External"/><Relationship Id="rId5" Type="http://schemas.openxmlformats.org/officeDocument/2006/relationships/hyperlink" Target="https://doi.org/10.1186/s13059-014-0550-8" TargetMode="External"/><Relationship Id="rId4" Type="http://schemas.openxmlformats.org/officeDocument/2006/relationships/hyperlink" Target="https://doi.org/10.1093/bib/bbt086"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HMyCqWhwB8E" TargetMode="External"/><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diagramLayout" Target="../diagrams/layout3.xml"/><Relationship Id="rId7" Type="http://schemas.openxmlformats.org/officeDocument/2006/relationships/image" Target="../media/image2.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5.svg"/><Relationship Id="rId4" Type="http://schemas.openxmlformats.org/officeDocument/2006/relationships/diagramQuickStyle" Target="../diagrams/quickStyle3.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55DE7-69C2-9648-8B77-4BF4B165122E}"/>
              </a:ext>
            </a:extLst>
          </p:cNvPr>
          <p:cNvSpPr>
            <a:spLocks noGrp="1"/>
          </p:cNvSpPr>
          <p:nvPr>
            <p:ph type="ctrTitle"/>
          </p:nvPr>
        </p:nvSpPr>
        <p:spPr>
          <a:xfrm>
            <a:off x="1524000" y="2295056"/>
            <a:ext cx="9144000" cy="890053"/>
          </a:xfrm>
        </p:spPr>
        <p:txBody>
          <a:bodyPr>
            <a:normAutofit/>
          </a:bodyPr>
          <a:lstStyle/>
          <a:p>
            <a:r>
              <a:rPr lang="fr-FR" sz="4200">
                <a:solidFill>
                  <a:srgbClr val="1F4F97"/>
                </a:solidFill>
                <a:latin typeface="Helvetica" pitchFamily="2" charset="0"/>
              </a:rPr>
              <a:t>RNA-</a:t>
            </a:r>
            <a:r>
              <a:rPr lang="fr-FR" sz="4200" err="1">
                <a:solidFill>
                  <a:srgbClr val="1F4F97"/>
                </a:solidFill>
                <a:latin typeface="Helvetica" pitchFamily="2" charset="0"/>
              </a:rPr>
              <a:t>seq</a:t>
            </a:r>
            <a:r>
              <a:rPr lang="fr-FR" sz="4200">
                <a:solidFill>
                  <a:srgbClr val="1F4F97"/>
                </a:solidFill>
                <a:latin typeface="Helvetica" pitchFamily="2" charset="0"/>
              </a:rPr>
              <a:t> pipeline </a:t>
            </a:r>
            <a:r>
              <a:rPr lang="fr-FR" sz="4200" err="1">
                <a:solidFill>
                  <a:srgbClr val="1F4F97"/>
                </a:solidFill>
                <a:latin typeface="Helvetica" pitchFamily="2" charset="0"/>
              </a:rPr>
              <a:t>analysis</a:t>
            </a:r>
            <a:r>
              <a:rPr lang="fr-FR" sz="4200">
                <a:solidFill>
                  <a:srgbClr val="1F4F97"/>
                </a:solidFill>
                <a:latin typeface="Helvetica" pitchFamily="2" charset="0"/>
              </a:rPr>
              <a:t> </a:t>
            </a:r>
            <a:r>
              <a:rPr lang="fr-FR" sz="4200" err="1">
                <a:solidFill>
                  <a:srgbClr val="1F4F97"/>
                </a:solidFill>
                <a:latin typeface="Helvetica" pitchFamily="2" charset="0"/>
              </a:rPr>
              <a:t>using</a:t>
            </a:r>
            <a:r>
              <a:rPr lang="fr-FR" sz="4200">
                <a:solidFill>
                  <a:srgbClr val="1F4F97"/>
                </a:solidFill>
                <a:latin typeface="Helvetica" pitchFamily="2" charset="0"/>
              </a:rPr>
              <a:t> R</a:t>
            </a:r>
          </a:p>
        </p:txBody>
      </p:sp>
      <p:sp>
        <p:nvSpPr>
          <p:cNvPr id="3" name="Sous-titre 2">
            <a:extLst>
              <a:ext uri="{FF2B5EF4-FFF2-40B4-BE49-F238E27FC236}">
                <a16:creationId xmlns:a16="http://schemas.microsoft.com/office/drawing/2014/main" id="{1C33F43D-61F6-744E-9E0F-B475A4E0F35A}"/>
              </a:ext>
            </a:extLst>
          </p:cNvPr>
          <p:cNvSpPr>
            <a:spLocks noGrp="1"/>
          </p:cNvSpPr>
          <p:nvPr>
            <p:ph type="subTitle" idx="1"/>
          </p:nvPr>
        </p:nvSpPr>
        <p:spPr>
          <a:xfrm>
            <a:off x="1524000" y="3514391"/>
            <a:ext cx="9144000" cy="600409"/>
          </a:xfrm>
        </p:spPr>
        <p:txBody>
          <a:bodyPr>
            <a:normAutofit fontScale="70000" lnSpcReduction="20000"/>
          </a:bodyPr>
          <a:lstStyle/>
          <a:p>
            <a:r>
              <a:rPr lang="fr-FR">
                <a:solidFill>
                  <a:srgbClr val="1F4F97"/>
                </a:solidFill>
                <a:latin typeface="Helvetica" pitchFamily="2" charset="0"/>
              </a:rPr>
              <a:t>ch07_RNAseq_pt1 : </a:t>
            </a:r>
            <a:r>
              <a:rPr lang="fr-FR" err="1">
                <a:solidFill>
                  <a:srgbClr val="1F4F97"/>
                </a:solidFill>
                <a:latin typeface="Helvetica" pitchFamily="2" charset="0"/>
              </a:rPr>
              <a:t>Processing</a:t>
            </a:r>
            <a:r>
              <a:rPr lang="fr-FR">
                <a:solidFill>
                  <a:srgbClr val="1F4F97"/>
                </a:solidFill>
                <a:latin typeface="Helvetica" pitchFamily="2" charset="0"/>
              </a:rPr>
              <a:t> </a:t>
            </a:r>
            <a:r>
              <a:rPr lang="fr-FR" err="1">
                <a:solidFill>
                  <a:srgbClr val="1F4F97"/>
                </a:solidFill>
                <a:latin typeface="Helvetica" pitchFamily="2" charset="0"/>
              </a:rPr>
              <a:t>raw</a:t>
            </a:r>
            <a:r>
              <a:rPr lang="fr-FR">
                <a:solidFill>
                  <a:srgbClr val="1F4F97"/>
                </a:solidFill>
                <a:latin typeface="Helvetica" pitchFamily="2" charset="0"/>
              </a:rPr>
              <a:t> </a:t>
            </a:r>
            <a:r>
              <a:rPr lang="fr-FR" err="1">
                <a:solidFill>
                  <a:srgbClr val="1F4F97"/>
                </a:solidFill>
                <a:latin typeface="Helvetica" pitchFamily="2" charset="0"/>
              </a:rPr>
              <a:t>RNAseq</a:t>
            </a:r>
            <a:r>
              <a:rPr lang="fr-FR">
                <a:solidFill>
                  <a:srgbClr val="1F4F97"/>
                </a:solidFill>
                <a:latin typeface="Helvetica" pitchFamily="2" charset="0"/>
              </a:rPr>
              <a:t> data</a:t>
            </a:r>
          </a:p>
          <a:p>
            <a:r>
              <a:rPr lang="fr-FR">
                <a:solidFill>
                  <a:srgbClr val="1F4F97"/>
                </a:solidFill>
                <a:latin typeface="Helvetica" pitchFamily="2" charset="0"/>
              </a:rPr>
              <a:t>221102</a:t>
            </a:r>
          </a:p>
        </p:txBody>
      </p:sp>
    </p:spTree>
    <p:extLst>
      <p:ext uri="{BB962C8B-B14F-4D97-AF65-F5344CB8AC3E}">
        <p14:creationId xmlns:p14="http://schemas.microsoft.com/office/powerpoint/2010/main" val="31867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FASTQ file </a:t>
            </a:r>
            <a:r>
              <a:rPr lang="fr-FR" b="1" err="1">
                <a:solidFill>
                  <a:srgbClr val="1F4F97"/>
                </a:solidFill>
                <a:latin typeface="Helvetica" pitchFamily="2" charset="0"/>
              </a:rPr>
              <a:t>processing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3606377255"/>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C717691E-512A-9547-A6D6-6C0871627E27}"/>
              </a:ext>
            </a:extLst>
          </p:cNvPr>
          <p:cNvSpPr txBox="1"/>
          <p:nvPr/>
        </p:nvSpPr>
        <p:spPr>
          <a:xfrm>
            <a:off x="8350839" y="3495649"/>
            <a:ext cx="3262721" cy="369332"/>
          </a:xfrm>
          <a:prstGeom prst="rect">
            <a:avLst/>
          </a:prstGeom>
          <a:noFill/>
        </p:spPr>
        <p:txBody>
          <a:bodyPr wrap="square" rtlCol="0">
            <a:spAutoFit/>
          </a:bodyPr>
          <a:lstStyle/>
          <a:p>
            <a:r>
              <a:rPr lang="en-US"/>
              <a:t>Outsourced to Raphaël </a:t>
            </a:r>
            <a:r>
              <a:rPr lang="en-US" err="1"/>
              <a:t>Helaers</a:t>
            </a:r>
            <a:endParaRPr lang="en-US"/>
          </a:p>
        </p:txBody>
      </p:sp>
      <p:sp>
        <p:nvSpPr>
          <p:cNvPr id="8" name="Accolade fermante 7">
            <a:extLst>
              <a:ext uri="{FF2B5EF4-FFF2-40B4-BE49-F238E27FC236}">
                <a16:creationId xmlns:a16="http://schemas.microsoft.com/office/drawing/2014/main" id="{06B75208-AD6E-384E-AC9C-C01A02DCEA6E}"/>
              </a:ext>
            </a:extLst>
          </p:cNvPr>
          <p:cNvSpPr/>
          <p:nvPr/>
        </p:nvSpPr>
        <p:spPr>
          <a:xfrm>
            <a:off x="7628869" y="1958451"/>
            <a:ext cx="421240" cy="3443728"/>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3597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 files</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3859153"/>
            <a:ext cx="10537005" cy="2308324"/>
          </a:xfrm>
          <a:prstGeom prst="rect">
            <a:avLst/>
          </a:prstGeom>
          <a:noFill/>
        </p:spPr>
        <p:txBody>
          <a:bodyPr wrap="square" rtlCol="0">
            <a:spAutoFit/>
          </a:bodyPr>
          <a:lstStyle/>
          <a:p>
            <a:r>
              <a:rPr lang="fr-BE" err="1"/>
              <a:t>Each</a:t>
            </a:r>
            <a:r>
              <a:rPr lang="fr-BE"/>
              <a:t> entry in a </a:t>
            </a:r>
            <a:r>
              <a:rPr lang="fr-BE" err="1"/>
              <a:t>fastq</a:t>
            </a:r>
            <a:r>
              <a:rPr lang="fr-BE"/>
              <a:t> file </a:t>
            </a:r>
            <a:r>
              <a:rPr lang="fr-BE" err="1"/>
              <a:t>consists</a:t>
            </a:r>
            <a:r>
              <a:rPr lang="fr-BE"/>
              <a:t> of 4 </a:t>
            </a:r>
            <a:r>
              <a:rPr lang="fr-BE" err="1"/>
              <a:t>lines</a:t>
            </a:r>
            <a:r>
              <a:rPr lang="fr-BE"/>
              <a:t>:</a:t>
            </a:r>
          </a:p>
          <a:p>
            <a:pPr marL="285750" indent="-285750">
              <a:buFont typeface="Arial" panose="020B0604020202020204" pitchFamily="34" charset="0"/>
              <a:buChar char="•"/>
            </a:pPr>
            <a:r>
              <a:rPr lang="fr-BE"/>
              <a:t>A </a:t>
            </a:r>
            <a:r>
              <a:rPr lang="fr-BE" err="1"/>
              <a:t>sequence</a:t>
            </a:r>
            <a:r>
              <a:rPr lang="fr-BE"/>
              <a:t> identifier (by convention </a:t>
            </a:r>
            <a:r>
              <a:rPr lang="fr-BE" err="1"/>
              <a:t>preceded</a:t>
            </a:r>
            <a:r>
              <a:rPr lang="fr-BE"/>
              <a:t> by ‘@’) </a:t>
            </a:r>
            <a:r>
              <a:rPr lang="fr-BE" err="1"/>
              <a:t>with</a:t>
            </a:r>
            <a:r>
              <a:rPr lang="fr-BE"/>
              <a:t> information about the </a:t>
            </a:r>
            <a:r>
              <a:rPr lang="fr-BE" err="1"/>
              <a:t>sequencing</a:t>
            </a:r>
            <a:r>
              <a:rPr lang="fr-BE"/>
              <a:t> </a:t>
            </a:r>
            <a:r>
              <a:rPr lang="fr-BE" err="1"/>
              <a:t>run</a:t>
            </a:r>
            <a:endParaRPr lang="fr-BE"/>
          </a:p>
          <a:p>
            <a:pPr marL="285750" indent="-285750">
              <a:buFont typeface="Arial" panose="020B0604020202020204" pitchFamily="34" charset="0"/>
              <a:buChar char="•"/>
            </a:pPr>
            <a:r>
              <a:rPr lang="fr-BE"/>
              <a:t>The </a:t>
            </a:r>
            <a:r>
              <a:rPr lang="fr-BE" err="1"/>
              <a:t>sequence</a:t>
            </a:r>
            <a:endParaRPr lang="fr-BE"/>
          </a:p>
          <a:p>
            <a:pPr marL="285750" indent="-285750">
              <a:buFont typeface="Arial" panose="020B0604020202020204" pitchFamily="34" charset="0"/>
              <a:buChar char="•"/>
            </a:pPr>
            <a:r>
              <a:rPr lang="fr-BE"/>
              <a:t>A </a:t>
            </a:r>
            <a:r>
              <a:rPr lang="fr-BE" err="1"/>
              <a:t>delimiter</a:t>
            </a:r>
            <a:r>
              <a:rPr lang="fr-BE"/>
              <a:t>, </a:t>
            </a:r>
            <a:r>
              <a:rPr lang="fr-BE" err="1"/>
              <a:t>always</a:t>
            </a:r>
            <a:r>
              <a:rPr lang="fr-BE"/>
              <a:t> </a:t>
            </a:r>
            <a:r>
              <a:rPr lang="fr-BE" err="1"/>
              <a:t>starting</a:t>
            </a:r>
            <a:r>
              <a:rPr lang="fr-BE"/>
              <a:t> by the </a:t>
            </a:r>
            <a:r>
              <a:rPr lang="fr-BE" err="1"/>
              <a:t>sign</a:t>
            </a:r>
            <a:r>
              <a:rPr lang="fr-BE"/>
              <a:t> ‘+’</a:t>
            </a:r>
          </a:p>
          <a:p>
            <a:pPr marL="285750" indent="-285750">
              <a:buFont typeface="Arial" panose="020B0604020202020204" pitchFamily="34" charset="0"/>
              <a:buChar char="•"/>
            </a:pPr>
            <a:r>
              <a:rPr lang="fr-BE"/>
              <a:t>The base call </a:t>
            </a:r>
            <a:r>
              <a:rPr lang="fr-BE" err="1"/>
              <a:t>quality</a:t>
            </a:r>
            <a:r>
              <a:rPr lang="fr-BE"/>
              <a:t> scores. </a:t>
            </a:r>
            <a:r>
              <a:rPr lang="fr-BE" err="1"/>
              <a:t>These</a:t>
            </a:r>
            <a:r>
              <a:rPr lang="fr-BE"/>
              <a:t> are </a:t>
            </a:r>
            <a:r>
              <a:rPr lang="fr-BE" err="1"/>
              <a:t>Phred</a:t>
            </a:r>
            <a:r>
              <a:rPr lang="fr-BE"/>
              <a:t> scores, </a:t>
            </a:r>
            <a:r>
              <a:rPr lang="fr-BE" err="1"/>
              <a:t>encoded</a:t>
            </a:r>
            <a:r>
              <a:rPr lang="fr-BE"/>
              <a:t> </a:t>
            </a:r>
            <a:r>
              <a:rPr lang="fr-BE" err="1"/>
              <a:t>using</a:t>
            </a:r>
            <a:r>
              <a:rPr lang="fr-BE"/>
              <a:t> </a:t>
            </a:r>
            <a:r>
              <a:rPr lang="fr-BE">
                <a:hlinkClick r:id="rId3"/>
              </a:rPr>
              <a:t>ASCII characters</a:t>
            </a:r>
            <a:r>
              <a:rPr lang="fr-BE"/>
              <a:t> to </a:t>
            </a:r>
            <a:r>
              <a:rPr lang="fr-BE" err="1"/>
              <a:t>represent</a:t>
            </a:r>
            <a:r>
              <a:rPr lang="fr-BE"/>
              <a:t> the </a:t>
            </a:r>
            <a:r>
              <a:rPr lang="fr-BE" err="1"/>
              <a:t>numerical</a:t>
            </a:r>
            <a:r>
              <a:rPr lang="fr-BE"/>
              <a:t> </a:t>
            </a:r>
            <a:r>
              <a:rPr lang="fr-BE" err="1"/>
              <a:t>quality</a:t>
            </a:r>
            <a:r>
              <a:rPr lang="fr-BE"/>
              <a:t> scores. </a:t>
            </a:r>
            <a:r>
              <a:rPr lang="fr-BE" err="1"/>
              <a:t>Each</a:t>
            </a:r>
            <a:r>
              <a:rPr lang="fr-BE"/>
              <a:t> </a:t>
            </a:r>
            <a:r>
              <a:rPr lang="fr-BE" err="1"/>
              <a:t>character</a:t>
            </a:r>
            <a:r>
              <a:rPr lang="fr-BE"/>
              <a:t> </a:t>
            </a:r>
            <a:r>
              <a:rPr lang="fr-BE" err="1"/>
              <a:t>is</a:t>
            </a:r>
            <a:r>
              <a:rPr lang="fr-BE"/>
              <a:t> </a:t>
            </a:r>
            <a:r>
              <a:rPr lang="fr-BE" err="1"/>
              <a:t>assigned</a:t>
            </a:r>
            <a:r>
              <a:rPr lang="fr-BE"/>
              <a:t> a </a:t>
            </a:r>
            <a:r>
              <a:rPr lang="fr-BE" err="1"/>
              <a:t>quality</a:t>
            </a:r>
            <a:r>
              <a:rPr lang="fr-BE"/>
              <a:t> score </a:t>
            </a:r>
            <a:r>
              <a:rPr lang="fr-BE" err="1"/>
              <a:t>between</a:t>
            </a:r>
            <a:r>
              <a:rPr lang="fr-BE"/>
              <a:t> 0 and 40. </a:t>
            </a:r>
            <a:r>
              <a:rPr lang="fr-BE" err="1"/>
              <a:t>Quality</a:t>
            </a:r>
            <a:r>
              <a:rPr lang="fr-BE"/>
              <a:t> scores </a:t>
            </a:r>
            <a:r>
              <a:rPr lang="fr-BE" err="1"/>
              <a:t>represent</a:t>
            </a:r>
            <a:r>
              <a:rPr lang="fr-BE"/>
              <a:t> the </a:t>
            </a:r>
            <a:r>
              <a:rPr lang="fr-BE" err="1"/>
              <a:t>probability</a:t>
            </a:r>
            <a:r>
              <a:rPr lang="fr-BE"/>
              <a:t> </a:t>
            </a:r>
            <a:r>
              <a:rPr lang="fr-BE" err="1"/>
              <a:t>that</a:t>
            </a:r>
            <a:r>
              <a:rPr lang="fr-BE"/>
              <a:t> the </a:t>
            </a:r>
            <a:r>
              <a:rPr lang="fr-BE" err="1"/>
              <a:t>corresponding</a:t>
            </a:r>
            <a:r>
              <a:rPr lang="fr-BE"/>
              <a:t> </a:t>
            </a:r>
            <a:r>
              <a:rPr lang="fr-BE" err="1"/>
              <a:t>nucleotide</a:t>
            </a:r>
            <a:r>
              <a:rPr lang="fr-BE"/>
              <a:t> call </a:t>
            </a:r>
            <a:r>
              <a:rPr lang="fr-BE" err="1"/>
              <a:t>is</a:t>
            </a:r>
            <a:r>
              <a:rPr lang="fr-BE"/>
              <a:t> correct.</a:t>
            </a:r>
            <a:endParaRPr lang="en-US"/>
          </a:p>
          <a:p>
            <a:pPr marL="285750" indent="-285750">
              <a:buFontTx/>
              <a:buChar char="-"/>
            </a:pPr>
            <a:endParaRPr lang="nl-BE"/>
          </a:p>
        </p:txBody>
      </p:sp>
      <p:pic>
        <p:nvPicPr>
          <p:cNvPr id="5" name="Image 4">
            <a:extLst>
              <a:ext uri="{FF2B5EF4-FFF2-40B4-BE49-F238E27FC236}">
                <a16:creationId xmlns:a16="http://schemas.microsoft.com/office/drawing/2014/main" id="{0E31266B-1E98-5144-B3DB-8D2D89065C0D}"/>
              </a:ext>
            </a:extLst>
          </p:cNvPr>
          <p:cNvPicPr>
            <a:picLocks noChangeAspect="1"/>
          </p:cNvPicPr>
          <p:nvPr/>
        </p:nvPicPr>
        <p:blipFill>
          <a:blip r:embed="rId4"/>
          <a:stretch>
            <a:fillRect/>
          </a:stretch>
        </p:blipFill>
        <p:spPr>
          <a:xfrm>
            <a:off x="1966328" y="1631885"/>
            <a:ext cx="8259344" cy="1797115"/>
          </a:xfrm>
          <a:prstGeom prst="rect">
            <a:avLst/>
          </a:prstGeom>
          <a:ln>
            <a:solidFill>
              <a:schemeClr val="tx1"/>
            </a:solidFill>
          </a:ln>
        </p:spPr>
      </p:pic>
      <p:pic>
        <p:nvPicPr>
          <p:cNvPr id="7" name="Image 6">
            <a:extLst>
              <a:ext uri="{FF2B5EF4-FFF2-40B4-BE49-F238E27FC236}">
                <a16:creationId xmlns:a16="http://schemas.microsoft.com/office/drawing/2014/main" id="{4437AAA0-85B2-3142-B950-F30151D52CCC}"/>
              </a:ext>
            </a:extLst>
          </p:cNvPr>
          <p:cNvPicPr>
            <a:picLocks noChangeAspect="1"/>
          </p:cNvPicPr>
          <p:nvPr/>
        </p:nvPicPr>
        <p:blipFill rotWithShape="1">
          <a:blip r:embed="rId5"/>
          <a:srcRect b="74072"/>
          <a:stretch/>
        </p:blipFill>
        <p:spPr>
          <a:xfrm>
            <a:off x="4655794" y="690523"/>
            <a:ext cx="2859004" cy="598906"/>
          </a:xfrm>
          <a:prstGeom prst="rect">
            <a:avLst/>
          </a:prstGeom>
        </p:spPr>
      </p:pic>
    </p:spTree>
    <p:extLst>
      <p:ext uri="{BB962C8B-B14F-4D97-AF65-F5344CB8AC3E}">
        <p14:creationId xmlns:p14="http://schemas.microsoft.com/office/powerpoint/2010/main" val="212086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 files</a:t>
            </a:r>
          </a:p>
        </p:txBody>
      </p:sp>
      <p:pic>
        <p:nvPicPr>
          <p:cNvPr id="5" name="Image 4">
            <a:extLst>
              <a:ext uri="{FF2B5EF4-FFF2-40B4-BE49-F238E27FC236}">
                <a16:creationId xmlns:a16="http://schemas.microsoft.com/office/drawing/2014/main" id="{0E31266B-1E98-5144-B3DB-8D2D89065C0D}"/>
              </a:ext>
            </a:extLst>
          </p:cNvPr>
          <p:cNvPicPr>
            <a:picLocks noChangeAspect="1"/>
          </p:cNvPicPr>
          <p:nvPr/>
        </p:nvPicPr>
        <p:blipFill>
          <a:blip r:embed="rId3"/>
          <a:stretch>
            <a:fillRect/>
          </a:stretch>
        </p:blipFill>
        <p:spPr>
          <a:xfrm>
            <a:off x="1966328" y="1130299"/>
            <a:ext cx="8259344" cy="1797115"/>
          </a:xfrm>
          <a:prstGeom prst="rect">
            <a:avLst/>
          </a:prstGeom>
          <a:ln>
            <a:solidFill>
              <a:schemeClr val="tx1"/>
            </a:solidFill>
          </a:ln>
        </p:spPr>
      </p:pic>
      <p:pic>
        <p:nvPicPr>
          <p:cNvPr id="7" name="Image 6">
            <a:extLst>
              <a:ext uri="{FF2B5EF4-FFF2-40B4-BE49-F238E27FC236}">
                <a16:creationId xmlns:a16="http://schemas.microsoft.com/office/drawing/2014/main" id="{1CE6E19A-5632-6141-A1BE-2D6250B4A9DE}"/>
              </a:ext>
            </a:extLst>
          </p:cNvPr>
          <p:cNvPicPr>
            <a:picLocks noChangeAspect="1"/>
          </p:cNvPicPr>
          <p:nvPr/>
        </p:nvPicPr>
        <p:blipFill>
          <a:blip r:embed="rId4"/>
          <a:stretch>
            <a:fillRect/>
          </a:stretch>
        </p:blipFill>
        <p:spPr>
          <a:xfrm>
            <a:off x="8939465" y="3930587"/>
            <a:ext cx="1908676" cy="1379538"/>
          </a:xfrm>
          <a:prstGeom prst="rect">
            <a:avLst/>
          </a:prstGeom>
        </p:spPr>
      </p:pic>
      <p:pic>
        <p:nvPicPr>
          <p:cNvPr id="9" name="Image 8">
            <a:extLst>
              <a:ext uri="{FF2B5EF4-FFF2-40B4-BE49-F238E27FC236}">
                <a16:creationId xmlns:a16="http://schemas.microsoft.com/office/drawing/2014/main" id="{ED50CEEE-4D44-6245-9E4E-2945E48E1617}"/>
              </a:ext>
            </a:extLst>
          </p:cNvPr>
          <p:cNvPicPr>
            <a:picLocks noChangeAspect="1"/>
          </p:cNvPicPr>
          <p:nvPr/>
        </p:nvPicPr>
        <p:blipFill rotWithShape="1">
          <a:blip r:embed="rId5"/>
          <a:srcRect t="4254" b="1298"/>
          <a:stretch/>
        </p:blipFill>
        <p:spPr>
          <a:xfrm>
            <a:off x="756992" y="3740286"/>
            <a:ext cx="7853608" cy="1335505"/>
          </a:xfrm>
          <a:prstGeom prst="rect">
            <a:avLst/>
          </a:prstGeom>
        </p:spPr>
      </p:pic>
      <p:sp>
        <p:nvSpPr>
          <p:cNvPr id="10" name="Cadre 9">
            <a:extLst>
              <a:ext uri="{FF2B5EF4-FFF2-40B4-BE49-F238E27FC236}">
                <a16:creationId xmlns:a16="http://schemas.microsoft.com/office/drawing/2014/main" id="{B8C8ADBC-2E5C-BF40-AA10-F2F676B6E9D6}"/>
              </a:ext>
            </a:extLst>
          </p:cNvPr>
          <p:cNvSpPr/>
          <p:nvPr/>
        </p:nvSpPr>
        <p:spPr>
          <a:xfrm>
            <a:off x="1840832" y="1552074"/>
            <a:ext cx="986589" cy="28875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62358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FASTQ file </a:t>
            </a:r>
            <a:r>
              <a:rPr lang="fr-FR" b="1" err="1">
                <a:solidFill>
                  <a:srgbClr val="1F4F97"/>
                </a:solidFill>
                <a:latin typeface="Helvetica" pitchFamily="2" charset="0"/>
              </a:rPr>
              <a:t>processing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1368111596"/>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D54FE664-1704-7E4D-A706-E56B74E3E5DC}"/>
              </a:ext>
            </a:extLst>
          </p:cNvPr>
          <p:cNvSpPr txBox="1"/>
          <p:nvPr/>
        </p:nvSpPr>
        <p:spPr>
          <a:xfrm>
            <a:off x="7920790" y="1648327"/>
            <a:ext cx="2061410" cy="369332"/>
          </a:xfrm>
          <a:prstGeom prst="rect">
            <a:avLst/>
          </a:prstGeom>
          <a:noFill/>
        </p:spPr>
        <p:txBody>
          <a:bodyPr wrap="square" rtlCol="0">
            <a:spAutoFit/>
          </a:bodyPr>
          <a:lstStyle/>
          <a:p>
            <a:r>
              <a:rPr lang="en-US"/>
              <a:t>QC using FASTQC</a:t>
            </a:r>
          </a:p>
        </p:txBody>
      </p:sp>
      <p:sp>
        <p:nvSpPr>
          <p:cNvPr id="9" name="ZoneTexte 8">
            <a:extLst>
              <a:ext uri="{FF2B5EF4-FFF2-40B4-BE49-F238E27FC236}">
                <a16:creationId xmlns:a16="http://schemas.microsoft.com/office/drawing/2014/main" id="{AABCE467-2A1A-D246-A01C-2BC140C6FC9C}"/>
              </a:ext>
            </a:extLst>
          </p:cNvPr>
          <p:cNvSpPr txBox="1"/>
          <p:nvPr/>
        </p:nvSpPr>
        <p:spPr>
          <a:xfrm>
            <a:off x="7928799" y="2676935"/>
            <a:ext cx="3027947" cy="646331"/>
          </a:xfrm>
          <a:prstGeom prst="rect">
            <a:avLst/>
          </a:prstGeom>
          <a:noFill/>
        </p:spPr>
        <p:txBody>
          <a:bodyPr wrap="square" rtlCol="0">
            <a:spAutoFit/>
          </a:bodyPr>
          <a:lstStyle/>
          <a:p>
            <a:r>
              <a:rPr lang="en-US"/>
              <a:t>Adapter trimming using </a:t>
            </a:r>
            <a:r>
              <a:rPr lang="en-US" err="1"/>
              <a:t>Cutadapt</a:t>
            </a:r>
            <a:r>
              <a:rPr lang="en-US"/>
              <a:t> or </a:t>
            </a:r>
            <a:r>
              <a:rPr lang="en-US" err="1"/>
              <a:t>Trimmomatic</a:t>
            </a:r>
            <a:endParaRPr lang="en-US"/>
          </a:p>
        </p:txBody>
      </p:sp>
      <p:cxnSp>
        <p:nvCxnSpPr>
          <p:cNvPr id="10" name="Connecteur droit avec flèche 9">
            <a:extLst>
              <a:ext uri="{FF2B5EF4-FFF2-40B4-BE49-F238E27FC236}">
                <a16:creationId xmlns:a16="http://schemas.microsoft.com/office/drawing/2014/main" id="{56CAF823-37D4-3749-B51F-9FB4857CB66B}"/>
              </a:ext>
            </a:extLst>
          </p:cNvPr>
          <p:cNvCxnSpPr>
            <a:endCxn id="2" idx="1"/>
          </p:cNvCxnSpPr>
          <p:nvPr/>
        </p:nvCxnSpPr>
        <p:spPr>
          <a:xfrm flipV="1">
            <a:off x="7212458" y="1832993"/>
            <a:ext cx="708332" cy="501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C698F012-A292-7340-ADA8-51D9E0B136D1}"/>
              </a:ext>
            </a:extLst>
          </p:cNvPr>
          <p:cNvCxnSpPr>
            <a:cxnSpLocks/>
          </p:cNvCxnSpPr>
          <p:nvPr/>
        </p:nvCxnSpPr>
        <p:spPr>
          <a:xfrm>
            <a:off x="7205654" y="2438400"/>
            <a:ext cx="666998" cy="477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147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trim_galore</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FE0E4C80-080F-B040-9246-544B4D985DAD}"/>
              </a:ext>
            </a:extLst>
          </p:cNvPr>
          <p:cNvPicPr>
            <a:picLocks noChangeAspect="1"/>
          </p:cNvPicPr>
          <p:nvPr/>
        </p:nvPicPr>
        <p:blipFill rotWithShape="1">
          <a:blip r:embed="rId3"/>
          <a:srcRect b="13683"/>
          <a:stretch/>
        </p:blipFill>
        <p:spPr>
          <a:xfrm>
            <a:off x="2245129" y="1112917"/>
            <a:ext cx="7701737" cy="1008648"/>
          </a:xfrm>
          <a:prstGeom prst="rect">
            <a:avLst/>
          </a:prstGeom>
          <a:ln>
            <a:solidFill>
              <a:schemeClr val="tx1"/>
            </a:solidFill>
          </a:ln>
        </p:spPr>
      </p:pic>
      <p:sp>
        <p:nvSpPr>
          <p:cNvPr id="8" name="ZoneTexte 7">
            <a:extLst>
              <a:ext uri="{FF2B5EF4-FFF2-40B4-BE49-F238E27FC236}">
                <a16:creationId xmlns:a16="http://schemas.microsoft.com/office/drawing/2014/main" id="{37A7D488-CAD6-AE4E-B65B-4630477543B5}"/>
              </a:ext>
            </a:extLst>
          </p:cNvPr>
          <p:cNvSpPr txBox="1"/>
          <p:nvPr/>
        </p:nvSpPr>
        <p:spPr>
          <a:xfrm>
            <a:off x="3370846" y="2495281"/>
            <a:ext cx="5450305" cy="369332"/>
          </a:xfrm>
          <a:prstGeom prst="rect">
            <a:avLst/>
          </a:prstGeom>
          <a:noFill/>
        </p:spPr>
        <p:txBody>
          <a:bodyPr wrap="square" rtlCol="0">
            <a:spAutoFit/>
          </a:bodyPr>
          <a:lstStyle/>
          <a:p>
            <a:pPr algn="ctr"/>
            <a:r>
              <a:rPr lang="en-US"/>
              <a:t>Trim adapters -&gt; FASTQC</a:t>
            </a:r>
          </a:p>
        </p:txBody>
      </p:sp>
      <p:pic>
        <p:nvPicPr>
          <p:cNvPr id="11" name="Image 10">
            <a:extLst>
              <a:ext uri="{FF2B5EF4-FFF2-40B4-BE49-F238E27FC236}">
                <a16:creationId xmlns:a16="http://schemas.microsoft.com/office/drawing/2014/main" id="{7C5F8115-CC47-8F4B-9715-204DCA74C3F4}"/>
              </a:ext>
            </a:extLst>
          </p:cNvPr>
          <p:cNvPicPr>
            <a:picLocks noChangeAspect="1"/>
          </p:cNvPicPr>
          <p:nvPr/>
        </p:nvPicPr>
        <p:blipFill rotWithShape="1">
          <a:blip r:embed="rId4"/>
          <a:srcRect t="-1" b="198"/>
          <a:stretch/>
        </p:blipFill>
        <p:spPr>
          <a:xfrm>
            <a:off x="4224207" y="3101175"/>
            <a:ext cx="3743579" cy="3018612"/>
          </a:xfrm>
          <a:prstGeom prst="rect">
            <a:avLst/>
          </a:prstGeom>
        </p:spPr>
      </p:pic>
    </p:spTree>
    <p:extLst>
      <p:ext uri="{BB962C8B-B14F-4D97-AF65-F5344CB8AC3E}">
        <p14:creationId xmlns:p14="http://schemas.microsoft.com/office/powerpoint/2010/main" val="3484596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FASTQC report</a:t>
            </a:r>
          </a:p>
        </p:txBody>
      </p:sp>
      <p:pic>
        <p:nvPicPr>
          <p:cNvPr id="4" name="Image 3">
            <a:extLst>
              <a:ext uri="{FF2B5EF4-FFF2-40B4-BE49-F238E27FC236}">
                <a16:creationId xmlns:a16="http://schemas.microsoft.com/office/drawing/2014/main" id="{FE0E4C80-080F-B040-9246-544B4D985DAD}"/>
              </a:ext>
            </a:extLst>
          </p:cNvPr>
          <p:cNvPicPr>
            <a:picLocks noChangeAspect="1"/>
          </p:cNvPicPr>
          <p:nvPr/>
        </p:nvPicPr>
        <p:blipFill rotWithShape="1">
          <a:blip r:embed="rId3"/>
          <a:srcRect b="13683"/>
          <a:stretch/>
        </p:blipFill>
        <p:spPr>
          <a:xfrm>
            <a:off x="3250535" y="739202"/>
            <a:ext cx="5455082" cy="714418"/>
          </a:xfrm>
          <a:prstGeom prst="rect">
            <a:avLst/>
          </a:prstGeom>
          <a:ln>
            <a:solidFill>
              <a:schemeClr val="tx1"/>
            </a:solidFill>
          </a:ln>
        </p:spPr>
      </p:pic>
      <p:pic>
        <p:nvPicPr>
          <p:cNvPr id="8" name="Image 7">
            <a:extLst>
              <a:ext uri="{FF2B5EF4-FFF2-40B4-BE49-F238E27FC236}">
                <a16:creationId xmlns:a16="http://schemas.microsoft.com/office/drawing/2014/main" id="{0E48C5B5-1B07-8744-9AE6-B92C6AE6A41B}"/>
              </a:ext>
            </a:extLst>
          </p:cNvPr>
          <p:cNvPicPr>
            <a:picLocks noChangeAspect="1"/>
          </p:cNvPicPr>
          <p:nvPr/>
        </p:nvPicPr>
        <p:blipFill>
          <a:blip r:embed="rId4"/>
          <a:stretch>
            <a:fillRect/>
          </a:stretch>
        </p:blipFill>
        <p:spPr>
          <a:xfrm>
            <a:off x="2115226" y="2168778"/>
            <a:ext cx="2270618" cy="3917616"/>
          </a:xfrm>
          <a:prstGeom prst="rect">
            <a:avLst/>
          </a:prstGeom>
        </p:spPr>
      </p:pic>
      <p:pic>
        <p:nvPicPr>
          <p:cNvPr id="10" name="Image 9">
            <a:extLst>
              <a:ext uri="{FF2B5EF4-FFF2-40B4-BE49-F238E27FC236}">
                <a16:creationId xmlns:a16="http://schemas.microsoft.com/office/drawing/2014/main" id="{097A44B2-EA6E-DA44-B347-37F9ACC13D8D}"/>
              </a:ext>
            </a:extLst>
          </p:cNvPr>
          <p:cNvPicPr>
            <a:picLocks noChangeAspect="1"/>
          </p:cNvPicPr>
          <p:nvPr/>
        </p:nvPicPr>
        <p:blipFill>
          <a:blip r:embed="rId5"/>
          <a:stretch>
            <a:fillRect/>
          </a:stretch>
        </p:blipFill>
        <p:spPr>
          <a:xfrm>
            <a:off x="5666874" y="1898823"/>
            <a:ext cx="4555957" cy="4457527"/>
          </a:xfrm>
          <a:prstGeom prst="rect">
            <a:avLst/>
          </a:prstGeom>
        </p:spPr>
      </p:pic>
    </p:spTree>
    <p:extLst>
      <p:ext uri="{BB962C8B-B14F-4D97-AF65-F5344CB8AC3E}">
        <p14:creationId xmlns:p14="http://schemas.microsoft.com/office/powerpoint/2010/main" val="205496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a:t>
            </a:r>
            <a:r>
              <a:rPr lang="fr-FR" b="1" err="1">
                <a:solidFill>
                  <a:srgbClr val="1F4F97"/>
                </a:solidFill>
                <a:latin typeface="Helvetica" pitchFamily="2" charset="0"/>
              </a:rPr>
              <a:t>Mapping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2861573493"/>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que 11" descr="Coche">
            <a:extLst>
              <a:ext uri="{FF2B5EF4-FFF2-40B4-BE49-F238E27FC236}">
                <a16:creationId xmlns:a16="http://schemas.microsoft.com/office/drawing/2014/main" id="{7FD8D11C-60C4-AB4C-9572-E04739307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3" name="Graphique 12" descr="Coche">
            <a:extLst>
              <a:ext uri="{FF2B5EF4-FFF2-40B4-BE49-F238E27FC236}">
                <a16:creationId xmlns:a16="http://schemas.microsoft.com/office/drawing/2014/main" id="{6C3C2CA8-FFD3-CC46-BFC7-2DF7979D94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370" y="2184116"/>
            <a:ext cx="369332" cy="369332"/>
          </a:xfrm>
          <a:prstGeom prst="rect">
            <a:avLst/>
          </a:prstGeom>
        </p:spPr>
      </p:pic>
    </p:spTree>
    <p:extLst>
      <p:ext uri="{BB962C8B-B14F-4D97-AF65-F5344CB8AC3E}">
        <p14:creationId xmlns:p14="http://schemas.microsoft.com/office/powerpoint/2010/main" val="2819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225689"/>
            <a:ext cx="9877926" cy="5632311"/>
          </a:xfrm>
          <a:prstGeom prst="rect">
            <a:avLst/>
          </a:prstGeom>
          <a:noFill/>
        </p:spPr>
        <p:txBody>
          <a:bodyPr wrap="square" rtlCol="0">
            <a:spAutoFit/>
          </a:bodyPr>
          <a:lstStyle/>
          <a:p>
            <a:r>
              <a:rPr lang="en-US"/>
              <a:t>Alignment tools</a:t>
            </a:r>
          </a:p>
          <a:p>
            <a:pPr marL="285750" indent="-285750">
              <a:buFontTx/>
              <a:buChar char="-"/>
            </a:pPr>
            <a:r>
              <a:rPr lang="en-US"/>
              <a:t>Build a genomic index -&gt; for “full” alignment (32 </a:t>
            </a:r>
            <a:r>
              <a:rPr lang="en-US" err="1"/>
              <a:t>gb</a:t>
            </a:r>
            <a:r>
              <a:rPr lang="en-US"/>
              <a:t> RAM, 8 threads </a:t>
            </a:r>
            <a:r>
              <a:rPr lang="en-US" u="sng"/>
              <a:t>at least</a:t>
            </a:r>
            <a:r>
              <a:rPr lang="en-US"/>
              <a:t>) </a:t>
            </a:r>
          </a:p>
          <a:p>
            <a:pPr marL="285750" indent="-285750">
              <a:buFontTx/>
              <a:buChar char="-"/>
            </a:pPr>
            <a:r>
              <a:rPr lang="en-US"/>
              <a:t>Species-dependent</a:t>
            </a:r>
          </a:p>
          <a:p>
            <a:pPr marL="285750" indent="-285750">
              <a:buFontTx/>
              <a:buChar char="-"/>
            </a:pPr>
            <a:r>
              <a:rPr lang="en-US"/>
              <a:t>Decide which you use -&gt; GRCh37, GRCh38, GRCh39</a:t>
            </a:r>
          </a:p>
          <a:p>
            <a:pPr marL="285750" indent="-285750">
              <a:buFontTx/>
              <a:buChar char="-"/>
            </a:pPr>
            <a:endParaRPr lang="en-US"/>
          </a:p>
          <a:p>
            <a:r>
              <a:rPr lang="en-US"/>
              <a:t>“Full” alignment</a:t>
            </a:r>
          </a:p>
          <a:p>
            <a:pPr marL="285750" indent="-285750">
              <a:buFontTx/>
              <a:buChar char="-"/>
            </a:pPr>
            <a:r>
              <a:rPr lang="en-US"/>
              <a:t>STAR (&gt;32 </a:t>
            </a:r>
            <a:r>
              <a:rPr lang="en-US" err="1"/>
              <a:t>gb</a:t>
            </a:r>
            <a:r>
              <a:rPr lang="en-US"/>
              <a:t> RAM)</a:t>
            </a:r>
          </a:p>
          <a:p>
            <a:pPr marL="285750" indent="-285750">
              <a:buFontTx/>
              <a:buChar char="-"/>
            </a:pPr>
            <a:r>
              <a:rPr lang="en-US"/>
              <a:t>HISAT2</a:t>
            </a:r>
          </a:p>
          <a:p>
            <a:pPr marL="285750" indent="-285750">
              <a:buFontTx/>
              <a:buChar char="-"/>
            </a:pPr>
            <a:r>
              <a:rPr lang="en-US"/>
              <a:t>TopHat2</a:t>
            </a:r>
          </a:p>
          <a:p>
            <a:pPr marL="285750" indent="-285750">
              <a:buFontTx/>
              <a:buChar char="-"/>
            </a:pPr>
            <a:r>
              <a:rPr lang="en-US"/>
              <a:t>Subread</a:t>
            </a:r>
          </a:p>
          <a:p>
            <a:pPr marL="285750" indent="-285750">
              <a:buFontTx/>
              <a:buChar char="-"/>
            </a:pPr>
            <a:r>
              <a:rPr lang="en-US"/>
              <a:t>…</a:t>
            </a:r>
          </a:p>
          <a:p>
            <a:pPr marL="285750" indent="-285750">
              <a:buFontTx/>
              <a:buChar char="-"/>
            </a:pPr>
            <a:endParaRPr lang="en-US"/>
          </a:p>
          <a:p>
            <a:r>
              <a:rPr lang="en-US"/>
              <a:t>Pseudoalignment -&gt; no base to base alignment to the genome, better accuracy and speed (20X)</a:t>
            </a:r>
          </a:p>
          <a:p>
            <a:pPr marL="285750" indent="-285750">
              <a:buFontTx/>
              <a:buChar char="-"/>
            </a:pPr>
            <a:r>
              <a:rPr lang="en-US" err="1"/>
              <a:t>Kallisto</a:t>
            </a:r>
            <a:r>
              <a:rPr lang="en-US"/>
              <a:t> (&lt;4gb RAM)</a:t>
            </a:r>
          </a:p>
          <a:p>
            <a:pPr marL="285750" indent="-285750">
              <a:buFontTx/>
              <a:buChar char="-"/>
            </a:pPr>
            <a:r>
              <a:rPr lang="en-US"/>
              <a:t>Salmon</a:t>
            </a:r>
          </a:p>
          <a:p>
            <a:pPr marL="285750" indent="-285750">
              <a:buFontTx/>
              <a:buChar char="-"/>
            </a:pPr>
            <a:r>
              <a:rPr lang="en-US"/>
              <a:t>Sailfish</a:t>
            </a:r>
          </a:p>
          <a:p>
            <a:pPr marL="285750" indent="-285750">
              <a:buFontTx/>
              <a:buChar char="-"/>
            </a:pPr>
            <a:endParaRPr lang="en-US"/>
          </a:p>
          <a:p>
            <a:r>
              <a:rPr lang="en-US"/>
              <a:t>-&gt; No information on splicing variants or alignment, only abundance</a:t>
            </a:r>
          </a:p>
          <a:p>
            <a:endParaRPr lang="en-US"/>
          </a:p>
          <a:p>
            <a:pPr marL="285750" indent="-285750">
              <a:buFontTx/>
              <a:buChar char="-"/>
            </a:pPr>
            <a:endParaRPr lang="en-US"/>
          </a:p>
        </p:txBody>
      </p:sp>
      <p:cxnSp>
        <p:nvCxnSpPr>
          <p:cNvPr id="7" name="Connecteur droit avec flèche 6">
            <a:extLst>
              <a:ext uri="{FF2B5EF4-FFF2-40B4-BE49-F238E27FC236}">
                <a16:creationId xmlns:a16="http://schemas.microsoft.com/office/drawing/2014/main" id="{514C54AF-3BB2-6142-A6DE-18149707C3E7}"/>
              </a:ext>
            </a:extLst>
          </p:cNvPr>
          <p:cNvCxnSpPr>
            <a:cxnSpLocks/>
          </p:cNvCxnSpPr>
          <p:nvPr/>
        </p:nvCxnSpPr>
        <p:spPr>
          <a:xfrm>
            <a:off x="3711505" y="5018229"/>
            <a:ext cx="2189747" cy="2045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0E981AE4-B8A0-1C4D-BCD6-6A1FE66586FF}"/>
              </a:ext>
            </a:extLst>
          </p:cNvPr>
          <p:cNvSpPr txBox="1"/>
          <p:nvPr/>
        </p:nvSpPr>
        <p:spPr>
          <a:xfrm>
            <a:off x="5997504" y="5066355"/>
            <a:ext cx="4969043" cy="646331"/>
          </a:xfrm>
          <a:prstGeom prst="rect">
            <a:avLst/>
          </a:prstGeom>
          <a:noFill/>
          <a:ln>
            <a:solidFill>
              <a:schemeClr val="tx1"/>
            </a:solidFill>
          </a:ln>
        </p:spPr>
        <p:txBody>
          <a:bodyPr wrap="square" rtlCol="0">
            <a:spAutoFit/>
          </a:bodyPr>
          <a:lstStyle/>
          <a:p>
            <a:r>
              <a:rPr lang="en-US"/>
              <a:t>Runs on ubuntu -&gt; docker needed on Mac</a:t>
            </a:r>
          </a:p>
          <a:p>
            <a:r>
              <a:rPr lang="en-US"/>
              <a:t>Python skills needed, used by Stefan</a:t>
            </a:r>
          </a:p>
        </p:txBody>
      </p:sp>
      <p:cxnSp>
        <p:nvCxnSpPr>
          <p:cNvPr id="11" name="Connecteur droit avec flèche 10">
            <a:extLst>
              <a:ext uri="{FF2B5EF4-FFF2-40B4-BE49-F238E27FC236}">
                <a16:creationId xmlns:a16="http://schemas.microsoft.com/office/drawing/2014/main" id="{BF9054CC-517A-A64C-8293-814175CE6984}"/>
              </a:ext>
            </a:extLst>
          </p:cNvPr>
          <p:cNvCxnSpPr>
            <a:cxnSpLocks/>
          </p:cNvCxnSpPr>
          <p:nvPr/>
        </p:nvCxnSpPr>
        <p:spPr>
          <a:xfrm flipV="1">
            <a:off x="3579157" y="2941597"/>
            <a:ext cx="2033337" cy="163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AD4D83CA-747B-224B-B94F-077B5CFAA6D8}"/>
              </a:ext>
            </a:extLst>
          </p:cNvPr>
          <p:cNvSpPr txBox="1"/>
          <p:nvPr/>
        </p:nvSpPr>
        <p:spPr>
          <a:xfrm>
            <a:off x="5732810" y="2717829"/>
            <a:ext cx="3681663" cy="369332"/>
          </a:xfrm>
          <a:prstGeom prst="rect">
            <a:avLst/>
          </a:prstGeom>
          <a:noFill/>
          <a:ln>
            <a:solidFill>
              <a:schemeClr val="tx1"/>
            </a:solidFill>
          </a:ln>
        </p:spPr>
        <p:txBody>
          <a:bodyPr wrap="square" rtlCol="0">
            <a:spAutoFit/>
          </a:bodyPr>
          <a:lstStyle/>
          <a:p>
            <a:r>
              <a:rPr lang="en-US"/>
              <a:t>Runs on Linux, used by Laurent </a:t>
            </a:r>
            <a:r>
              <a:rPr lang="en-US" err="1"/>
              <a:t>Gatto</a:t>
            </a:r>
            <a:endParaRPr lang="en-US"/>
          </a:p>
        </p:txBody>
      </p:sp>
      <p:cxnSp>
        <p:nvCxnSpPr>
          <p:cNvPr id="16" name="Connecteur droit avec flèche 15">
            <a:extLst>
              <a:ext uri="{FF2B5EF4-FFF2-40B4-BE49-F238E27FC236}">
                <a16:creationId xmlns:a16="http://schemas.microsoft.com/office/drawing/2014/main" id="{3DAF6AA1-2A00-FC47-B78F-50B785A7B71F}"/>
              </a:ext>
            </a:extLst>
          </p:cNvPr>
          <p:cNvCxnSpPr>
            <a:cxnSpLocks/>
          </p:cNvCxnSpPr>
          <p:nvPr/>
        </p:nvCxnSpPr>
        <p:spPr>
          <a:xfrm flipV="1">
            <a:off x="2532410" y="3777885"/>
            <a:ext cx="2093021" cy="1165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7F41F3FA-6DB1-464A-B983-4BF594161010}"/>
              </a:ext>
            </a:extLst>
          </p:cNvPr>
          <p:cNvSpPr txBox="1"/>
          <p:nvPr/>
        </p:nvSpPr>
        <p:spPr>
          <a:xfrm>
            <a:off x="4890126" y="3657569"/>
            <a:ext cx="4644664" cy="369332"/>
          </a:xfrm>
          <a:prstGeom prst="rect">
            <a:avLst/>
          </a:prstGeom>
          <a:noFill/>
          <a:ln>
            <a:solidFill>
              <a:schemeClr val="tx1"/>
            </a:solidFill>
          </a:ln>
        </p:spPr>
        <p:txBody>
          <a:bodyPr wrap="square" rtlCol="0">
            <a:spAutoFit/>
          </a:bodyPr>
          <a:lstStyle/>
          <a:p>
            <a:r>
              <a:rPr lang="en-US"/>
              <a:t>Runs on Mac  -&gt; well documented for use in R</a:t>
            </a:r>
          </a:p>
        </p:txBody>
      </p:sp>
    </p:spTree>
    <p:extLst>
      <p:ext uri="{BB962C8B-B14F-4D97-AF65-F5344CB8AC3E}">
        <p14:creationId xmlns:p14="http://schemas.microsoft.com/office/powerpoint/2010/main" val="41058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087164"/>
            <a:ext cx="9877926" cy="1200329"/>
          </a:xfrm>
          <a:prstGeom prst="rect">
            <a:avLst/>
          </a:prstGeom>
          <a:noFill/>
        </p:spPr>
        <p:txBody>
          <a:bodyPr wrap="square" rtlCol="0">
            <a:spAutoFit/>
          </a:bodyPr>
          <a:lstStyle/>
          <a:p>
            <a:r>
              <a:rPr lang="en-US"/>
              <a:t>All alignment tools produce BAM files which are binary-compressed SAM files</a:t>
            </a:r>
          </a:p>
          <a:p>
            <a:endParaRPr lang="en-US"/>
          </a:p>
          <a:p>
            <a:r>
              <a:rPr lang="en-US"/>
              <a:t>SAM files are made to store voluminous sequence data and the accompanying information</a:t>
            </a:r>
          </a:p>
          <a:p>
            <a:pPr marL="285750" indent="-285750">
              <a:buFontTx/>
              <a:buChar char="-"/>
            </a:pPr>
            <a:endParaRPr lang="en-US"/>
          </a:p>
        </p:txBody>
      </p:sp>
      <p:pic>
        <p:nvPicPr>
          <p:cNvPr id="5" name="Image 4">
            <a:extLst>
              <a:ext uri="{FF2B5EF4-FFF2-40B4-BE49-F238E27FC236}">
                <a16:creationId xmlns:a16="http://schemas.microsoft.com/office/drawing/2014/main" id="{FF83EA32-9313-6941-BE3A-85667F13A0B4}"/>
              </a:ext>
            </a:extLst>
          </p:cNvPr>
          <p:cNvPicPr>
            <a:picLocks noChangeAspect="1"/>
          </p:cNvPicPr>
          <p:nvPr/>
        </p:nvPicPr>
        <p:blipFill>
          <a:blip r:embed="rId3"/>
          <a:stretch>
            <a:fillRect/>
          </a:stretch>
        </p:blipFill>
        <p:spPr>
          <a:xfrm>
            <a:off x="2121042" y="2212292"/>
            <a:ext cx="7861158" cy="1999568"/>
          </a:xfrm>
          <a:prstGeom prst="rect">
            <a:avLst/>
          </a:prstGeom>
          <a:ln>
            <a:solidFill>
              <a:schemeClr val="tx1"/>
            </a:solidFill>
          </a:ln>
        </p:spPr>
      </p:pic>
      <p:sp>
        <p:nvSpPr>
          <p:cNvPr id="13" name="ZoneTexte 12">
            <a:extLst>
              <a:ext uri="{FF2B5EF4-FFF2-40B4-BE49-F238E27FC236}">
                <a16:creationId xmlns:a16="http://schemas.microsoft.com/office/drawing/2014/main" id="{1076A138-2BC3-4944-82F2-CB7616E958F3}"/>
              </a:ext>
            </a:extLst>
          </p:cNvPr>
          <p:cNvSpPr txBox="1"/>
          <p:nvPr/>
        </p:nvSpPr>
        <p:spPr>
          <a:xfrm>
            <a:off x="1157037" y="4431983"/>
            <a:ext cx="10196763" cy="2585323"/>
          </a:xfrm>
          <a:prstGeom prst="rect">
            <a:avLst/>
          </a:prstGeom>
          <a:noFill/>
        </p:spPr>
        <p:txBody>
          <a:bodyPr wrap="square" rtlCol="0">
            <a:spAutoFit/>
          </a:bodyPr>
          <a:lstStyle/>
          <a:p>
            <a:r>
              <a:rPr lang="en-US"/>
              <a:t>11 columns for each sequence (at least): ID, SAM Flag, </a:t>
            </a:r>
            <a:r>
              <a:rPr lang="en-US" err="1"/>
              <a:t>chr</a:t>
            </a:r>
            <a:r>
              <a:rPr lang="en-US"/>
              <a:t> of </a:t>
            </a:r>
            <a:r>
              <a:rPr lang="en-US" err="1"/>
              <a:t>alignement</a:t>
            </a:r>
            <a:r>
              <a:rPr lang="en-US"/>
              <a:t>, position of alignment, mapping quality score, CIGAR string, reference name of the mate, position of mate, inferred fragment length, read sequence, </a:t>
            </a:r>
            <a:r>
              <a:rPr lang="en-US" err="1"/>
              <a:t>Phred</a:t>
            </a:r>
            <a:r>
              <a:rPr lang="en-US"/>
              <a:t> score, Optional.</a:t>
            </a:r>
          </a:p>
          <a:p>
            <a:endParaRPr lang="en-US"/>
          </a:p>
          <a:p>
            <a:r>
              <a:rPr lang="fr-BE"/>
              <a:t>SAM Flag: Are </a:t>
            </a:r>
            <a:r>
              <a:rPr lang="fr-BE" err="1"/>
              <a:t>there</a:t>
            </a:r>
            <a:r>
              <a:rPr lang="fr-BE"/>
              <a:t> multiple fragments? Are all fragments </a:t>
            </a:r>
            <a:r>
              <a:rPr lang="fr-BE" err="1"/>
              <a:t>properly</a:t>
            </a:r>
            <a:r>
              <a:rPr lang="fr-BE"/>
              <a:t> </a:t>
            </a:r>
            <a:r>
              <a:rPr lang="fr-BE" err="1"/>
              <a:t>aligned</a:t>
            </a:r>
            <a:r>
              <a:rPr lang="fr-BE"/>
              <a:t>? Is </a:t>
            </a:r>
            <a:r>
              <a:rPr lang="fr-BE" err="1"/>
              <a:t>this</a:t>
            </a:r>
            <a:r>
              <a:rPr lang="fr-BE"/>
              <a:t> fragment </a:t>
            </a:r>
            <a:r>
              <a:rPr lang="fr-BE" err="1"/>
              <a:t>unmapped</a:t>
            </a:r>
            <a:r>
              <a:rPr lang="fr-BE"/>
              <a:t>?</a:t>
            </a:r>
          </a:p>
          <a:p>
            <a:r>
              <a:rPr lang="fr-BE"/>
              <a:t>Is the </a:t>
            </a:r>
            <a:r>
              <a:rPr lang="fr-BE" err="1"/>
              <a:t>next</a:t>
            </a:r>
            <a:r>
              <a:rPr lang="fr-BE"/>
              <a:t> fragment </a:t>
            </a:r>
            <a:r>
              <a:rPr lang="fr-BE" err="1"/>
              <a:t>unmapped</a:t>
            </a:r>
            <a:r>
              <a:rPr lang="fr-BE"/>
              <a:t>? Is </a:t>
            </a:r>
            <a:r>
              <a:rPr lang="fr-BE" err="1"/>
              <a:t>this</a:t>
            </a:r>
            <a:r>
              <a:rPr lang="fr-BE"/>
              <a:t> </a:t>
            </a:r>
            <a:r>
              <a:rPr lang="fr-BE" err="1"/>
              <a:t>query</a:t>
            </a:r>
            <a:r>
              <a:rPr lang="fr-BE"/>
              <a:t> the reverse </a:t>
            </a:r>
            <a:r>
              <a:rPr lang="fr-BE" err="1"/>
              <a:t>strand</a:t>
            </a:r>
            <a:r>
              <a:rPr lang="fr-BE"/>
              <a:t>? Is the </a:t>
            </a:r>
            <a:r>
              <a:rPr lang="fr-BE" err="1"/>
              <a:t>next</a:t>
            </a:r>
            <a:r>
              <a:rPr lang="fr-BE"/>
              <a:t> fragment the reverse </a:t>
            </a:r>
            <a:r>
              <a:rPr lang="fr-BE" err="1"/>
              <a:t>strand</a:t>
            </a:r>
            <a:r>
              <a:rPr lang="fr-BE"/>
              <a:t>? Is </a:t>
            </a:r>
            <a:r>
              <a:rPr lang="fr-BE" err="1"/>
              <a:t>this</a:t>
            </a:r>
            <a:r>
              <a:rPr lang="fr-BE"/>
              <a:t> the 1st fragment? Is </a:t>
            </a:r>
            <a:r>
              <a:rPr lang="fr-BE" err="1"/>
              <a:t>this</a:t>
            </a:r>
            <a:r>
              <a:rPr lang="fr-BE"/>
              <a:t> the last fragment? Is </a:t>
            </a:r>
            <a:r>
              <a:rPr lang="fr-BE" err="1"/>
              <a:t>this</a:t>
            </a:r>
            <a:r>
              <a:rPr lang="fr-BE"/>
              <a:t> a </a:t>
            </a:r>
            <a:r>
              <a:rPr lang="fr-BE" err="1"/>
              <a:t>secondary</a:t>
            </a:r>
            <a:r>
              <a:rPr lang="fr-BE"/>
              <a:t> </a:t>
            </a:r>
            <a:r>
              <a:rPr lang="fr-BE" err="1"/>
              <a:t>alignment</a:t>
            </a:r>
            <a:r>
              <a:rPr lang="fr-BE"/>
              <a:t>?</a:t>
            </a:r>
          </a:p>
          <a:p>
            <a:r>
              <a:rPr lang="fr-BE" err="1"/>
              <a:t>Did</a:t>
            </a:r>
            <a:r>
              <a:rPr lang="fr-BE"/>
              <a:t> </a:t>
            </a:r>
            <a:r>
              <a:rPr lang="fr-BE" err="1"/>
              <a:t>this</a:t>
            </a:r>
            <a:r>
              <a:rPr lang="fr-BE"/>
              <a:t> </a:t>
            </a:r>
            <a:r>
              <a:rPr lang="fr-BE" err="1"/>
              <a:t>read</a:t>
            </a:r>
            <a:r>
              <a:rPr lang="fr-BE"/>
              <a:t> </a:t>
            </a:r>
            <a:r>
              <a:rPr lang="fr-BE" err="1"/>
              <a:t>fail</a:t>
            </a:r>
            <a:r>
              <a:rPr lang="fr-BE"/>
              <a:t> </a:t>
            </a:r>
            <a:r>
              <a:rPr lang="fr-BE" err="1"/>
              <a:t>quality</a:t>
            </a:r>
            <a:r>
              <a:rPr lang="fr-BE"/>
              <a:t> </a:t>
            </a:r>
            <a:r>
              <a:rPr lang="fr-BE" err="1"/>
              <a:t>controls</a:t>
            </a:r>
            <a:r>
              <a:rPr lang="fr-BE"/>
              <a:t>? Is </a:t>
            </a:r>
            <a:r>
              <a:rPr lang="fr-BE" err="1"/>
              <a:t>this</a:t>
            </a:r>
            <a:r>
              <a:rPr lang="fr-BE"/>
              <a:t> </a:t>
            </a:r>
            <a:r>
              <a:rPr lang="fr-BE" err="1"/>
              <a:t>read</a:t>
            </a:r>
            <a:r>
              <a:rPr lang="fr-BE"/>
              <a:t> a PCR or </a:t>
            </a:r>
            <a:r>
              <a:rPr lang="fr-BE" err="1"/>
              <a:t>optical</a:t>
            </a:r>
            <a:r>
              <a:rPr lang="fr-BE"/>
              <a:t> duplicate?</a:t>
            </a:r>
            <a:endParaRPr lang="en-US"/>
          </a:p>
          <a:p>
            <a:pPr marL="285750" indent="-285750">
              <a:buFontTx/>
              <a:buChar char="-"/>
            </a:pPr>
            <a:endParaRPr lang="en-US"/>
          </a:p>
        </p:txBody>
      </p:sp>
    </p:spTree>
    <p:extLst>
      <p:ext uri="{BB962C8B-B14F-4D97-AF65-F5344CB8AC3E}">
        <p14:creationId xmlns:p14="http://schemas.microsoft.com/office/powerpoint/2010/main" val="1887381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087164"/>
            <a:ext cx="9877926" cy="1200329"/>
          </a:xfrm>
          <a:prstGeom prst="rect">
            <a:avLst/>
          </a:prstGeom>
          <a:noFill/>
        </p:spPr>
        <p:txBody>
          <a:bodyPr wrap="square" rtlCol="0">
            <a:spAutoFit/>
          </a:bodyPr>
          <a:lstStyle/>
          <a:p>
            <a:r>
              <a:rPr lang="en-US"/>
              <a:t>All alignment tools produce BAM files which are binary-compressed SAM files</a:t>
            </a:r>
          </a:p>
          <a:p>
            <a:endParaRPr lang="en-US"/>
          </a:p>
          <a:p>
            <a:r>
              <a:rPr lang="en-US"/>
              <a:t>SAM files are made to store voluminous sequence data and the accompanying information</a:t>
            </a:r>
          </a:p>
          <a:p>
            <a:pPr marL="285750" indent="-285750">
              <a:buFontTx/>
              <a:buChar char="-"/>
            </a:pPr>
            <a:endParaRPr lang="en-US"/>
          </a:p>
        </p:txBody>
      </p:sp>
      <p:pic>
        <p:nvPicPr>
          <p:cNvPr id="5" name="Image 4">
            <a:extLst>
              <a:ext uri="{FF2B5EF4-FFF2-40B4-BE49-F238E27FC236}">
                <a16:creationId xmlns:a16="http://schemas.microsoft.com/office/drawing/2014/main" id="{FF83EA32-9313-6941-BE3A-85667F13A0B4}"/>
              </a:ext>
            </a:extLst>
          </p:cNvPr>
          <p:cNvPicPr>
            <a:picLocks noChangeAspect="1"/>
          </p:cNvPicPr>
          <p:nvPr/>
        </p:nvPicPr>
        <p:blipFill>
          <a:blip r:embed="rId3"/>
          <a:stretch>
            <a:fillRect/>
          </a:stretch>
        </p:blipFill>
        <p:spPr>
          <a:xfrm>
            <a:off x="2121042" y="2212292"/>
            <a:ext cx="7861158" cy="1999568"/>
          </a:xfrm>
          <a:prstGeom prst="rect">
            <a:avLst/>
          </a:prstGeom>
          <a:ln>
            <a:solidFill>
              <a:schemeClr val="tx1"/>
            </a:solidFill>
          </a:ln>
        </p:spPr>
      </p:pic>
      <p:sp>
        <p:nvSpPr>
          <p:cNvPr id="13" name="ZoneTexte 12">
            <a:extLst>
              <a:ext uri="{FF2B5EF4-FFF2-40B4-BE49-F238E27FC236}">
                <a16:creationId xmlns:a16="http://schemas.microsoft.com/office/drawing/2014/main" id="{1076A138-2BC3-4944-82F2-CB7616E958F3}"/>
              </a:ext>
            </a:extLst>
          </p:cNvPr>
          <p:cNvSpPr txBox="1"/>
          <p:nvPr/>
        </p:nvSpPr>
        <p:spPr>
          <a:xfrm>
            <a:off x="1157037" y="4431983"/>
            <a:ext cx="10196763" cy="1754326"/>
          </a:xfrm>
          <a:prstGeom prst="rect">
            <a:avLst/>
          </a:prstGeom>
          <a:noFill/>
        </p:spPr>
        <p:txBody>
          <a:bodyPr wrap="square" rtlCol="0">
            <a:spAutoFit/>
          </a:bodyPr>
          <a:lstStyle/>
          <a:p>
            <a:r>
              <a:rPr lang="en-US"/>
              <a:t>11 columns for each sequence (at least): ID, SAM Flag, </a:t>
            </a:r>
            <a:r>
              <a:rPr lang="en-US" err="1"/>
              <a:t>chr</a:t>
            </a:r>
            <a:r>
              <a:rPr lang="en-US"/>
              <a:t> of </a:t>
            </a:r>
            <a:r>
              <a:rPr lang="en-US" err="1"/>
              <a:t>alignement</a:t>
            </a:r>
            <a:r>
              <a:rPr lang="en-US"/>
              <a:t>, position of alignment, mapping quality score, CIGAR string, reference name of the mate, position of mate, inferred fragment length, read sequence, </a:t>
            </a:r>
            <a:r>
              <a:rPr lang="en-US" err="1"/>
              <a:t>Phred</a:t>
            </a:r>
            <a:r>
              <a:rPr lang="en-US"/>
              <a:t> score, Optional.</a:t>
            </a:r>
          </a:p>
          <a:p>
            <a:endParaRPr lang="en-US"/>
          </a:p>
          <a:p>
            <a:r>
              <a:rPr lang="fr-BE"/>
              <a:t>CIGAR string: </a:t>
            </a:r>
            <a:r>
              <a:rPr lang="fr-BE" err="1"/>
              <a:t>They</a:t>
            </a:r>
            <a:r>
              <a:rPr lang="fr-BE"/>
              <a:t> are </a:t>
            </a:r>
            <a:r>
              <a:rPr lang="fr-BE" err="1"/>
              <a:t>used</a:t>
            </a:r>
            <a:r>
              <a:rPr lang="fr-BE"/>
              <a:t> to </a:t>
            </a:r>
            <a:r>
              <a:rPr lang="fr-BE" err="1"/>
              <a:t>indicate</a:t>
            </a:r>
            <a:r>
              <a:rPr lang="fr-BE"/>
              <a:t> </a:t>
            </a:r>
            <a:r>
              <a:rPr lang="fr-BE" err="1"/>
              <a:t>things</a:t>
            </a:r>
            <a:r>
              <a:rPr lang="fr-BE"/>
              <a:t> </a:t>
            </a:r>
            <a:r>
              <a:rPr lang="fr-BE" err="1"/>
              <a:t>like</a:t>
            </a:r>
            <a:r>
              <a:rPr lang="fr-BE"/>
              <a:t> </a:t>
            </a:r>
            <a:r>
              <a:rPr lang="fr-BE" err="1"/>
              <a:t>which</a:t>
            </a:r>
            <a:r>
              <a:rPr lang="fr-BE"/>
              <a:t> bases </a:t>
            </a:r>
            <a:r>
              <a:rPr lang="fr-BE" err="1"/>
              <a:t>align</a:t>
            </a:r>
            <a:r>
              <a:rPr lang="fr-BE"/>
              <a:t> (</a:t>
            </a:r>
            <a:r>
              <a:rPr lang="fr-BE" err="1"/>
              <a:t>either</a:t>
            </a:r>
            <a:r>
              <a:rPr lang="fr-BE"/>
              <a:t> a match/</a:t>
            </a:r>
            <a:r>
              <a:rPr lang="fr-BE" err="1"/>
              <a:t>mismatch</a:t>
            </a:r>
            <a:r>
              <a:rPr lang="fr-BE"/>
              <a:t>) </a:t>
            </a:r>
            <a:r>
              <a:rPr lang="fr-BE" err="1"/>
              <a:t>with</a:t>
            </a:r>
            <a:r>
              <a:rPr lang="fr-BE"/>
              <a:t> the </a:t>
            </a:r>
            <a:r>
              <a:rPr lang="fr-BE" err="1"/>
              <a:t>reference</a:t>
            </a:r>
            <a:r>
              <a:rPr lang="fr-BE"/>
              <a:t>, are </a:t>
            </a:r>
            <a:r>
              <a:rPr lang="fr-BE" err="1"/>
              <a:t>deleted</a:t>
            </a:r>
            <a:r>
              <a:rPr lang="fr-BE"/>
              <a:t> </a:t>
            </a:r>
            <a:r>
              <a:rPr lang="fr-BE" err="1"/>
              <a:t>from</a:t>
            </a:r>
            <a:r>
              <a:rPr lang="fr-BE"/>
              <a:t> the </a:t>
            </a:r>
            <a:r>
              <a:rPr lang="fr-BE" err="1"/>
              <a:t>reference</a:t>
            </a:r>
            <a:r>
              <a:rPr lang="fr-BE"/>
              <a:t>, and are insertions </a:t>
            </a:r>
            <a:r>
              <a:rPr lang="fr-BE" err="1"/>
              <a:t>that</a:t>
            </a:r>
            <a:r>
              <a:rPr lang="fr-BE"/>
              <a:t> are not in the </a:t>
            </a:r>
            <a:r>
              <a:rPr lang="fr-BE" err="1"/>
              <a:t>reference</a:t>
            </a:r>
            <a:r>
              <a:rPr lang="fr-BE"/>
              <a:t>.</a:t>
            </a:r>
            <a:endParaRPr lang="en-US"/>
          </a:p>
        </p:txBody>
      </p:sp>
    </p:spTree>
    <p:extLst>
      <p:ext uri="{BB962C8B-B14F-4D97-AF65-F5344CB8AC3E}">
        <p14:creationId xmlns:p14="http://schemas.microsoft.com/office/powerpoint/2010/main" val="4724734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extLst>
              <p:ext uri="{D42A27DB-BD31-4B8C-83A1-F6EECF244321}">
                <p14:modId xmlns:p14="http://schemas.microsoft.com/office/powerpoint/2010/main" val="531079366"/>
              </p:ext>
            </p:extLst>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519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RSubread</a:t>
            </a:r>
            <a:r>
              <a:rPr lang="fr-FR" b="1">
                <a:solidFill>
                  <a:srgbClr val="1F4F97"/>
                </a:solidFill>
                <a:latin typeface="Helvetica" pitchFamily="2" charset="0"/>
              </a:rPr>
              <a:t> package: </a:t>
            </a:r>
            <a:r>
              <a:rPr lang="fr-FR" b="1" err="1">
                <a:solidFill>
                  <a:srgbClr val="1F4F97"/>
                </a:solidFill>
                <a:latin typeface="Helvetica" pitchFamily="2" charset="0"/>
              </a:rPr>
              <a:t>Marion’s</a:t>
            </a:r>
            <a:r>
              <a:rPr lang="fr-FR" b="1">
                <a:solidFill>
                  <a:srgbClr val="1F4F97"/>
                </a:solidFill>
                <a:latin typeface="Helvetica" pitchFamily="2" charset="0"/>
              </a:rPr>
              <a:t> script</a:t>
            </a:r>
          </a:p>
        </p:txBody>
      </p:sp>
      <p:pic>
        <p:nvPicPr>
          <p:cNvPr id="7" name="Image 6">
            <a:extLst>
              <a:ext uri="{FF2B5EF4-FFF2-40B4-BE49-F238E27FC236}">
                <a16:creationId xmlns:a16="http://schemas.microsoft.com/office/drawing/2014/main" id="{1AAC2448-E775-7646-A2EC-18AB8A9AA9C4}"/>
              </a:ext>
            </a:extLst>
          </p:cNvPr>
          <p:cNvPicPr>
            <a:picLocks noChangeAspect="1"/>
          </p:cNvPicPr>
          <p:nvPr/>
        </p:nvPicPr>
        <p:blipFill>
          <a:blip r:embed="rId3"/>
          <a:stretch>
            <a:fillRect/>
          </a:stretch>
        </p:blipFill>
        <p:spPr>
          <a:xfrm>
            <a:off x="980633" y="1204285"/>
            <a:ext cx="10230734" cy="4346451"/>
          </a:xfrm>
          <a:prstGeom prst="rect">
            <a:avLst/>
          </a:prstGeom>
        </p:spPr>
      </p:pic>
    </p:spTree>
    <p:extLst>
      <p:ext uri="{BB962C8B-B14F-4D97-AF65-F5344CB8AC3E}">
        <p14:creationId xmlns:p14="http://schemas.microsoft.com/office/powerpoint/2010/main" val="104444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Quantifying</a:t>
            </a:r>
            <a:r>
              <a:rPr lang="fr-FR" b="1">
                <a:solidFill>
                  <a:srgbClr val="1F4F97"/>
                </a:solidFill>
                <a:latin typeface="Helvetica" pitchFamily="2" charset="0"/>
              </a:rPr>
              <a:t> </a:t>
            </a:r>
            <a:r>
              <a:rPr lang="fr-FR" b="1" err="1">
                <a:solidFill>
                  <a:srgbClr val="1F4F97"/>
                </a:solidFill>
                <a:latin typeface="Helvetica" pitchFamily="2" charset="0"/>
              </a:rPr>
              <a:t>reads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1890234332"/>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D0EA7FB9-2A90-084B-8955-792D8B8058A9}"/>
              </a:ext>
            </a:extLst>
          </p:cNvPr>
          <p:cNvCxnSpPr/>
          <p:nvPr/>
        </p:nvCxnSpPr>
        <p:spPr>
          <a:xfrm>
            <a:off x="7074568" y="4872789"/>
            <a:ext cx="14317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0E4B84FC-0039-4A44-8D86-9F6BD2034378}"/>
              </a:ext>
            </a:extLst>
          </p:cNvPr>
          <p:cNvSpPr txBox="1"/>
          <p:nvPr/>
        </p:nvSpPr>
        <p:spPr>
          <a:xfrm>
            <a:off x="8839200" y="4688123"/>
            <a:ext cx="1654302" cy="369332"/>
          </a:xfrm>
          <a:prstGeom prst="rect">
            <a:avLst/>
          </a:prstGeom>
          <a:noFill/>
          <a:ln>
            <a:solidFill>
              <a:schemeClr val="tx1"/>
            </a:solidFill>
          </a:ln>
        </p:spPr>
        <p:txBody>
          <a:bodyPr wrap="square" rtlCol="0">
            <a:spAutoFit/>
          </a:bodyPr>
          <a:lstStyle/>
          <a:p>
            <a:r>
              <a:rPr lang="en-US" err="1"/>
              <a:t>featureCounts</a:t>
            </a:r>
            <a:r>
              <a:rPr lang="en-US"/>
              <a:t>()</a:t>
            </a:r>
          </a:p>
        </p:txBody>
      </p:sp>
      <p:pic>
        <p:nvPicPr>
          <p:cNvPr id="11" name="Graphique 10" descr="Coche">
            <a:extLst>
              <a:ext uri="{FF2B5EF4-FFF2-40B4-BE49-F238E27FC236}">
                <a16:creationId xmlns:a16="http://schemas.microsoft.com/office/drawing/2014/main" id="{0CDFB03B-656D-C54E-9FEF-65B77DCC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2" name="Graphique 11" descr="Coche">
            <a:extLst>
              <a:ext uri="{FF2B5EF4-FFF2-40B4-BE49-F238E27FC236}">
                <a16:creationId xmlns:a16="http://schemas.microsoft.com/office/drawing/2014/main" id="{791817EA-D86E-6849-86BE-1A1C38F45E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370" y="2169877"/>
            <a:ext cx="369332" cy="369332"/>
          </a:xfrm>
          <a:prstGeom prst="rect">
            <a:avLst/>
          </a:prstGeom>
        </p:spPr>
      </p:pic>
      <p:pic>
        <p:nvPicPr>
          <p:cNvPr id="14" name="Graphique 13" descr="Coche">
            <a:extLst>
              <a:ext uri="{FF2B5EF4-FFF2-40B4-BE49-F238E27FC236}">
                <a16:creationId xmlns:a16="http://schemas.microsoft.com/office/drawing/2014/main" id="{92DB95BC-E09D-8C45-B6D7-AD48A17D8F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05781" y="3429000"/>
            <a:ext cx="369332" cy="369332"/>
          </a:xfrm>
          <a:prstGeom prst="rect">
            <a:avLst/>
          </a:prstGeom>
        </p:spPr>
      </p:pic>
    </p:spTree>
    <p:extLst>
      <p:ext uri="{BB962C8B-B14F-4D97-AF65-F5344CB8AC3E}">
        <p14:creationId xmlns:p14="http://schemas.microsoft.com/office/powerpoint/2010/main" val="419610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a:xfrm>
            <a:off x="8586537" y="6301390"/>
            <a:ext cx="2743200" cy="365125"/>
          </a:xfrm>
        </p:spPr>
        <p:txBody>
          <a:bodyPr/>
          <a:lstStyle/>
          <a:p>
            <a:fld id="{E821E005-017F-F64B-88D5-AC0F9FA01847}" type="slidenum">
              <a:rPr lang="fr-FR" smtClean="0"/>
              <a:t>22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err="1">
                <a:solidFill>
                  <a:srgbClr val="1F4F97"/>
                </a:solidFill>
                <a:latin typeface="Helvetica" pitchFamily="2" charset="0"/>
              </a:rPr>
              <a:t>featureCounts</a:t>
            </a:r>
            <a:r>
              <a:rPr lang="en-US" b="1">
                <a:solidFill>
                  <a:srgbClr val="1F4F97"/>
                </a:solidFill>
                <a:latin typeface="Helvetica" pitchFamily="2" charset="0"/>
              </a:rPr>
              <a:t>() : Quantifying reads</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6E1F51BA-9BB5-2D45-AE7B-6C38D10605C6}"/>
              </a:ext>
            </a:extLst>
          </p:cNvPr>
          <p:cNvPicPr>
            <a:picLocks noChangeAspect="1"/>
          </p:cNvPicPr>
          <p:nvPr/>
        </p:nvPicPr>
        <p:blipFill>
          <a:blip r:embed="rId3"/>
          <a:stretch>
            <a:fillRect/>
          </a:stretch>
        </p:blipFill>
        <p:spPr>
          <a:xfrm>
            <a:off x="1385284" y="839562"/>
            <a:ext cx="9503295" cy="4349228"/>
          </a:xfrm>
          <a:prstGeom prst="rect">
            <a:avLst/>
          </a:prstGeom>
        </p:spPr>
      </p:pic>
      <p:pic>
        <p:nvPicPr>
          <p:cNvPr id="10" name="Image 9">
            <a:extLst>
              <a:ext uri="{FF2B5EF4-FFF2-40B4-BE49-F238E27FC236}">
                <a16:creationId xmlns:a16="http://schemas.microsoft.com/office/drawing/2014/main" id="{938EC72F-536C-2B4A-A559-7505D1C048CE}"/>
              </a:ext>
            </a:extLst>
          </p:cNvPr>
          <p:cNvPicPr>
            <a:picLocks noChangeAspect="1"/>
          </p:cNvPicPr>
          <p:nvPr/>
        </p:nvPicPr>
        <p:blipFill>
          <a:blip r:embed="rId4"/>
          <a:stretch>
            <a:fillRect/>
          </a:stretch>
        </p:blipFill>
        <p:spPr>
          <a:xfrm>
            <a:off x="1385284" y="5289151"/>
            <a:ext cx="4710716" cy="1194802"/>
          </a:xfrm>
          <a:prstGeom prst="rect">
            <a:avLst/>
          </a:prstGeom>
        </p:spPr>
      </p:pic>
      <p:cxnSp>
        <p:nvCxnSpPr>
          <p:cNvPr id="15" name="Connecteur droit avec flèche 14">
            <a:extLst>
              <a:ext uri="{FF2B5EF4-FFF2-40B4-BE49-F238E27FC236}">
                <a16:creationId xmlns:a16="http://schemas.microsoft.com/office/drawing/2014/main" id="{3A790E7F-B94A-1644-9231-EF16A3F02910}"/>
              </a:ext>
            </a:extLst>
          </p:cNvPr>
          <p:cNvCxnSpPr/>
          <p:nvPr/>
        </p:nvCxnSpPr>
        <p:spPr>
          <a:xfrm>
            <a:off x="6316579" y="5859379"/>
            <a:ext cx="895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05093346-FC44-A345-8A0B-9B6524E803DE}"/>
              </a:ext>
            </a:extLst>
          </p:cNvPr>
          <p:cNvSpPr txBox="1"/>
          <p:nvPr/>
        </p:nvSpPr>
        <p:spPr>
          <a:xfrm>
            <a:off x="7664116" y="5674713"/>
            <a:ext cx="3142600" cy="369332"/>
          </a:xfrm>
          <a:prstGeom prst="rect">
            <a:avLst/>
          </a:prstGeom>
          <a:noFill/>
        </p:spPr>
        <p:txBody>
          <a:bodyPr wrap="square" rtlCol="0">
            <a:spAutoFit/>
          </a:bodyPr>
          <a:lstStyle/>
          <a:p>
            <a:r>
              <a:rPr lang="en-US"/>
              <a:t>Took 17h for 8 samples</a:t>
            </a:r>
          </a:p>
        </p:txBody>
      </p:sp>
    </p:spTree>
    <p:extLst>
      <p:ext uri="{BB962C8B-B14F-4D97-AF65-F5344CB8AC3E}">
        <p14:creationId xmlns:p14="http://schemas.microsoft.com/office/powerpoint/2010/main" val="255322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Quantifying</a:t>
            </a:r>
            <a:r>
              <a:rPr lang="fr-FR" b="1">
                <a:solidFill>
                  <a:srgbClr val="1F4F97"/>
                </a:solidFill>
                <a:latin typeface="Helvetica" pitchFamily="2" charset="0"/>
              </a:rPr>
              <a:t> </a:t>
            </a:r>
            <a:r>
              <a:rPr lang="fr-FR" b="1" err="1">
                <a:solidFill>
                  <a:srgbClr val="1F4F97"/>
                </a:solidFill>
                <a:latin typeface="Helvetica" pitchFamily="2" charset="0"/>
              </a:rPr>
              <a:t>reads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887591472"/>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Graphique 10" descr="Coche">
            <a:extLst>
              <a:ext uri="{FF2B5EF4-FFF2-40B4-BE49-F238E27FC236}">
                <a16:creationId xmlns:a16="http://schemas.microsoft.com/office/drawing/2014/main" id="{0CDFB03B-656D-C54E-9FEF-65B77DCC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2" name="Graphique 11" descr="Coche">
            <a:extLst>
              <a:ext uri="{FF2B5EF4-FFF2-40B4-BE49-F238E27FC236}">
                <a16:creationId xmlns:a16="http://schemas.microsoft.com/office/drawing/2014/main" id="{791817EA-D86E-6849-86BE-1A1C38F45E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7080" y="2190132"/>
            <a:ext cx="369332" cy="369332"/>
          </a:xfrm>
          <a:prstGeom prst="rect">
            <a:avLst/>
          </a:prstGeom>
        </p:spPr>
      </p:pic>
      <p:pic>
        <p:nvPicPr>
          <p:cNvPr id="14" name="Graphique 13" descr="Coche">
            <a:extLst>
              <a:ext uri="{FF2B5EF4-FFF2-40B4-BE49-F238E27FC236}">
                <a16:creationId xmlns:a16="http://schemas.microsoft.com/office/drawing/2014/main" id="{92DB95BC-E09D-8C45-B6D7-AD48A17D8F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7080" y="3514465"/>
            <a:ext cx="369332" cy="369332"/>
          </a:xfrm>
          <a:prstGeom prst="rect">
            <a:avLst/>
          </a:prstGeom>
        </p:spPr>
      </p:pic>
      <p:pic>
        <p:nvPicPr>
          <p:cNvPr id="10" name="Graphique 9" descr="Coche">
            <a:extLst>
              <a:ext uri="{FF2B5EF4-FFF2-40B4-BE49-F238E27FC236}">
                <a16:creationId xmlns:a16="http://schemas.microsoft.com/office/drawing/2014/main" id="{160F806E-2F1C-1B40-A931-D4C99AF305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2458" y="4622460"/>
            <a:ext cx="369332" cy="369332"/>
          </a:xfrm>
          <a:prstGeom prst="rect">
            <a:avLst/>
          </a:prstGeom>
        </p:spPr>
      </p:pic>
    </p:spTree>
    <p:extLst>
      <p:ext uri="{BB962C8B-B14F-4D97-AF65-F5344CB8AC3E}">
        <p14:creationId xmlns:p14="http://schemas.microsoft.com/office/powerpoint/2010/main" val="131990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Script output: .csv </a:t>
            </a:r>
            <a:r>
              <a:rPr lang="en-US" b="1" err="1">
                <a:solidFill>
                  <a:srgbClr val="1F4F97"/>
                </a:solidFill>
                <a:latin typeface="Helvetica" pitchFamily="2" charset="0"/>
              </a:rPr>
              <a:t>dataframe</a:t>
            </a:r>
            <a:r>
              <a:rPr lang="en-US" b="1">
                <a:solidFill>
                  <a:srgbClr val="1F4F97"/>
                </a:solidFill>
                <a:latin typeface="Helvetica" pitchFamily="2" charset="0"/>
              </a:rPr>
              <a:t> with counts</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B6A73405-0470-A44A-B18E-43F768F991A4}"/>
              </a:ext>
            </a:extLst>
          </p:cNvPr>
          <p:cNvPicPr>
            <a:picLocks noChangeAspect="1"/>
          </p:cNvPicPr>
          <p:nvPr/>
        </p:nvPicPr>
        <p:blipFill>
          <a:blip r:embed="rId3"/>
          <a:stretch>
            <a:fillRect/>
          </a:stretch>
        </p:blipFill>
        <p:spPr>
          <a:xfrm>
            <a:off x="705852" y="2218003"/>
            <a:ext cx="10780295" cy="3394521"/>
          </a:xfrm>
          <a:prstGeom prst="rect">
            <a:avLst/>
          </a:prstGeom>
        </p:spPr>
      </p:pic>
      <p:pic>
        <p:nvPicPr>
          <p:cNvPr id="5" name="Image 4">
            <a:extLst>
              <a:ext uri="{FF2B5EF4-FFF2-40B4-BE49-F238E27FC236}">
                <a16:creationId xmlns:a16="http://schemas.microsoft.com/office/drawing/2014/main" id="{A980BF40-9A9F-5047-AF82-38D5AB9782E2}"/>
              </a:ext>
            </a:extLst>
          </p:cNvPr>
          <p:cNvPicPr>
            <a:picLocks noChangeAspect="1"/>
          </p:cNvPicPr>
          <p:nvPr/>
        </p:nvPicPr>
        <p:blipFill>
          <a:blip r:embed="rId4"/>
          <a:stretch>
            <a:fillRect/>
          </a:stretch>
        </p:blipFill>
        <p:spPr>
          <a:xfrm>
            <a:off x="705852" y="1414019"/>
            <a:ext cx="7378700" cy="342900"/>
          </a:xfrm>
          <a:prstGeom prst="rect">
            <a:avLst/>
          </a:prstGeom>
        </p:spPr>
      </p:pic>
    </p:spTree>
    <p:extLst>
      <p:ext uri="{BB962C8B-B14F-4D97-AF65-F5344CB8AC3E}">
        <p14:creationId xmlns:p14="http://schemas.microsoft.com/office/powerpoint/2010/main" val="127924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55DE7-69C2-9648-8B77-4BF4B165122E}"/>
              </a:ext>
            </a:extLst>
          </p:cNvPr>
          <p:cNvSpPr>
            <a:spLocks noGrp="1"/>
          </p:cNvSpPr>
          <p:nvPr>
            <p:ph type="ctrTitle"/>
          </p:nvPr>
        </p:nvSpPr>
        <p:spPr>
          <a:xfrm>
            <a:off x="1524000" y="2295056"/>
            <a:ext cx="9144000" cy="890053"/>
          </a:xfrm>
        </p:spPr>
        <p:txBody>
          <a:bodyPr>
            <a:normAutofit/>
          </a:bodyPr>
          <a:lstStyle/>
          <a:p>
            <a:r>
              <a:rPr lang="fr-FR" sz="4200">
                <a:solidFill>
                  <a:srgbClr val="1F4F97"/>
                </a:solidFill>
                <a:latin typeface="Helvetica" pitchFamily="2" charset="0"/>
              </a:rPr>
              <a:t>RNA-</a:t>
            </a:r>
            <a:r>
              <a:rPr lang="fr-FR" sz="4200" err="1">
                <a:solidFill>
                  <a:srgbClr val="1F4F97"/>
                </a:solidFill>
                <a:latin typeface="Helvetica" pitchFamily="2" charset="0"/>
              </a:rPr>
              <a:t>seq</a:t>
            </a:r>
            <a:r>
              <a:rPr lang="fr-FR" sz="4200">
                <a:solidFill>
                  <a:srgbClr val="1F4F97"/>
                </a:solidFill>
                <a:latin typeface="Helvetica" pitchFamily="2" charset="0"/>
              </a:rPr>
              <a:t> pipeline </a:t>
            </a:r>
            <a:r>
              <a:rPr lang="fr-FR" sz="4200" err="1">
                <a:solidFill>
                  <a:srgbClr val="1F4F97"/>
                </a:solidFill>
                <a:latin typeface="Helvetica" pitchFamily="2" charset="0"/>
              </a:rPr>
              <a:t>analysis</a:t>
            </a:r>
            <a:r>
              <a:rPr lang="fr-FR" sz="4200">
                <a:solidFill>
                  <a:srgbClr val="1F4F97"/>
                </a:solidFill>
                <a:latin typeface="Helvetica" pitchFamily="2" charset="0"/>
              </a:rPr>
              <a:t> </a:t>
            </a:r>
            <a:r>
              <a:rPr lang="fr-FR" sz="4200" err="1">
                <a:solidFill>
                  <a:srgbClr val="1F4F97"/>
                </a:solidFill>
                <a:latin typeface="Helvetica" pitchFamily="2" charset="0"/>
              </a:rPr>
              <a:t>using</a:t>
            </a:r>
            <a:r>
              <a:rPr lang="fr-FR" sz="4200">
                <a:solidFill>
                  <a:srgbClr val="1F4F97"/>
                </a:solidFill>
                <a:latin typeface="Helvetica" pitchFamily="2" charset="0"/>
              </a:rPr>
              <a:t> R</a:t>
            </a:r>
          </a:p>
        </p:txBody>
      </p:sp>
      <p:sp>
        <p:nvSpPr>
          <p:cNvPr id="3" name="Sous-titre 2">
            <a:extLst>
              <a:ext uri="{FF2B5EF4-FFF2-40B4-BE49-F238E27FC236}">
                <a16:creationId xmlns:a16="http://schemas.microsoft.com/office/drawing/2014/main" id="{1C33F43D-61F6-744E-9E0F-B475A4E0F35A}"/>
              </a:ext>
            </a:extLst>
          </p:cNvPr>
          <p:cNvSpPr>
            <a:spLocks noGrp="1"/>
          </p:cNvSpPr>
          <p:nvPr>
            <p:ph type="subTitle" idx="1"/>
          </p:nvPr>
        </p:nvSpPr>
        <p:spPr>
          <a:xfrm>
            <a:off x="1524000" y="3514391"/>
            <a:ext cx="9144000" cy="600409"/>
          </a:xfrm>
        </p:spPr>
        <p:txBody>
          <a:bodyPr>
            <a:normAutofit fontScale="70000" lnSpcReduction="20000"/>
          </a:bodyPr>
          <a:lstStyle/>
          <a:p>
            <a:r>
              <a:rPr lang="fr-FR" dirty="0">
                <a:solidFill>
                  <a:srgbClr val="1F4F97"/>
                </a:solidFill>
                <a:latin typeface="Helvetica" pitchFamily="2" charset="0"/>
              </a:rPr>
              <a:t>ch07_RNAseq_pt2 : </a:t>
            </a:r>
            <a:r>
              <a:rPr lang="fr-FR" dirty="0" err="1">
                <a:solidFill>
                  <a:srgbClr val="1F4F97"/>
                </a:solidFill>
                <a:latin typeface="Helvetica" pitchFamily="2" charset="0"/>
              </a:rPr>
              <a:t>Analyzing</a:t>
            </a:r>
            <a:r>
              <a:rPr lang="fr-FR" dirty="0">
                <a:solidFill>
                  <a:srgbClr val="1F4F97"/>
                </a:solidFill>
                <a:latin typeface="Helvetica" pitchFamily="2" charset="0"/>
              </a:rPr>
              <a:t> </a:t>
            </a:r>
            <a:r>
              <a:rPr lang="fr-FR" dirty="0" err="1">
                <a:solidFill>
                  <a:srgbClr val="1F4F97"/>
                </a:solidFill>
                <a:latin typeface="Helvetica" pitchFamily="2" charset="0"/>
              </a:rPr>
              <a:t>RNAseq</a:t>
            </a:r>
            <a:r>
              <a:rPr lang="fr-FR" dirty="0">
                <a:solidFill>
                  <a:srgbClr val="1F4F97"/>
                </a:solidFill>
                <a:latin typeface="Helvetica" pitchFamily="2" charset="0"/>
              </a:rPr>
              <a:t> data</a:t>
            </a:r>
          </a:p>
          <a:p>
            <a:r>
              <a:rPr lang="fr-FR" dirty="0">
                <a:solidFill>
                  <a:srgbClr val="1F4F97"/>
                </a:solidFill>
                <a:latin typeface="Helvetica" pitchFamily="2" charset="0"/>
              </a:rPr>
              <a:t>221102</a:t>
            </a:r>
          </a:p>
        </p:txBody>
      </p:sp>
    </p:spTree>
    <p:extLst>
      <p:ext uri="{BB962C8B-B14F-4D97-AF65-F5344CB8AC3E}">
        <p14:creationId xmlns:p14="http://schemas.microsoft.com/office/powerpoint/2010/main" val="976699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2593946833"/>
              </p:ext>
            </p:extLst>
          </p:nvPr>
        </p:nvGraphicFramePr>
        <p:xfrm>
          <a:off x="5299635" y="1023454"/>
          <a:ext cx="1592730" cy="1393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507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What are the questions you are asking?</a:t>
            </a:r>
            <a:endParaRPr lang="fr-FR" b="1">
              <a:solidFill>
                <a:srgbClr val="1F4F97"/>
              </a:solidFill>
              <a:latin typeface="Helvetica" pitchFamily="2" charset="0"/>
            </a:endParaRPr>
          </a:p>
        </p:txBody>
      </p:sp>
      <p:sp>
        <p:nvSpPr>
          <p:cNvPr id="4" name="ZoneTexte 3">
            <a:extLst>
              <a:ext uri="{FF2B5EF4-FFF2-40B4-BE49-F238E27FC236}">
                <a16:creationId xmlns:a16="http://schemas.microsoft.com/office/drawing/2014/main" id="{BD425B26-79B4-474D-A86B-BF1C7E3BFAB9}"/>
              </a:ext>
            </a:extLst>
          </p:cNvPr>
          <p:cNvSpPr txBox="1"/>
          <p:nvPr/>
        </p:nvSpPr>
        <p:spPr>
          <a:xfrm>
            <a:off x="739739" y="1181528"/>
            <a:ext cx="10284432" cy="2862322"/>
          </a:xfrm>
          <a:prstGeom prst="rect">
            <a:avLst/>
          </a:prstGeom>
          <a:noFill/>
        </p:spPr>
        <p:txBody>
          <a:bodyPr wrap="square" rtlCol="0">
            <a:spAutoFit/>
          </a:bodyPr>
          <a:lstStyle/>
          <a:p>
            <a:r>
              <a:rPr lang="en-US"/>
              <a:t>How can </a:t>
            </a:r>
            <a:r>
              <a:rPr lang="en-US" err="1"/>
              <a:t>RNAseq</a:t>
            </a:r>
            <a:r>
              <a:rPr lang="en-US"/>
              <a:t> be exploited?</a:t>
            </a:r>
          </a:p>
          <a:p>
            <a:endParaRPr lang="en-US"/>
          </a:p>
          <a:p>
            <a:pPr marL="285750" indent="-285750">
              <a:buFontTx/>
              <a:buChar char="-"/>
            </a:pPr>
            <a:r>
              <a:rPr lang="en-US"/>
              <a:t>Gene fusion discovery (</a:t>
            </a:r>
            <a:r>
              <a:rPr lang="en-US" err="1"/>
              <a:t>ChimeraScan</a:t>
            </a:r>
            <a:r>
              <a:rPr lang="en-US"/>
              <a:t>, </a:t>
            </a:r>
            <a:r>
              <a:rPr lang="en-US" err="1"/>
              <a:t>FusionSeq</a:t>
            </a:r>
            <a:r>
              <a:rPr lang="en-US"/>
              <a:t>,…)</a:t>
            </a:r>
          </a:p>
          <a:p>
            <a:pPr marL="285750" indent="-285750">
              <a:buFontTx/>
              <a:buChar char="-"/>
            </a:pPr>
            <a:endParaRPr lang="en-US"/>
          </a:p>
          <a:p>
            <a:pPr marL="285750" indent="-285750">
              <a:buFontTx/>
              <a:buChar char="-"/>
            </a:pPr>
            <a:r>
              <a:rPr lang="en-US"/>
              <a:t>Small RNAs and </a:t>
            </a:r>
            <a:r>
              <a:rPr lang="en-US" err="1"/>
              <a:t>lncRNAs</a:t>
            </a:r>
            <a:r>
              <a:rPr lang="en-US"/>
              <a:t> (</a:t>
            </a:r>
            <a:r>
              <a:rPr lang="en-US" err="1"/>
              <a:t>miRDeep</a:t>
            </a:r>
            <a:r>
              <a:rPr lang="en-US"/>
              <a:t>, </a:t>
            </a:r>
            <a:r>
              <a:rPr lang="en-US" err="1"/>
              <a:t>ShirtStack</a:t>
            </a:r>
            <a:r>
              <a:rPr lang="en-US"/>
              <a:t>, </a:t>
            </a:r>
            <a:r>
              <a:rPr lang="en-US" err="1"/>
              <a:t>miRTools</a:t>
            </a:r>
            <a:r>
              <a:rPr lang="en-US"/>
              <a:t>…)</a:t>
            </a:r>
          </a:p>
          <a:p>
            <a:pPr marL="285750" indent="-285750">
              <a:buFontTx/>
              <a:buChar char="-"/>
            </a:pPr>
            <a:endParaRPr lang="en-US"/>
          </a:p>
          <a:p>
            <a:pPr marL="285750" indent="-285750">
              <a:buFontTx/>
              <a:buChar char="-"/>
            </a:pPr>
            <a:r>
              <a:rPr lang="en-US"/>
              <a:t>Alternative splicing analysis (CuffDiff2, </a:t>
            </a:r>
            <a:r>
              <a:rPr lang="en-US" err="1"/>
              <a:t>rSeqDiff</a:t>
            </a:r>
            <a:r>
              <a:rPr lang="en-US"/>
              <a:t>, </a:t>
            </a:r>
            <a:r>
              <a:rPr lang="en-US" err="1"/>
              <a:t>DEXSeq</a:t>
            </a:r>
            <a:r>
              <a:rPr lang="en-US"/>
              <a:t>, </a:t>
            </a:r>
            <a:r>
              <a:rPr lang="en-US" err="1"/>
              <a:t>DSGSeq</a:t>
            </a:r>
            <a:r>
              <a:rPr lang="en-US"/>
              <a:t>, </a:t>
            </a:r>
            <a:r>
              <a:rPr lang="en-US" err="1"/>
              <a:t>Diffsplice</a:t>
            </a:r>
            <a:r>
              <a:rPr lang="en-US"/>
              <a:t>…)</a:t>
            </a:r>
          </a:p>
          <a:p>
            <a:pPr marL="285750" indent="-285750">
              <a:buFontTx/>
              <a:buChar char="-"/>
            </a:pPr>
            <a:endParaRPr lang="en-US"/>
          </a:p>
          <a:p>
            <a:pPr marL="285750" indent="-285750">
              <a:buFontTx/>
              <a:buChar char="-"/>
            </a:pPr>
            <a:r>
              <a:rPr lang="en-US"/>
              <a:t>Differential expression (DESeq2, </a:t>
            </a:r>
            <a:r>
              <a:rPr lang="en-US" err="1"/>
              <a:t>limma</a:t>
            </a:r>
            <a:r>
              <a:rPr lang="en-US"/>
              <a:t>, </a:t>
            </a:r>
            <a:r>
              <a:rPr lang="en-US" err="1"/>
              <a:t>EdgeR</a:t>
            </a:r>
            <a:r>
              <a:rPr lang="en-US"/>
              <a:t>, </a:t>
            </a:r>
            <a:r>
              <a:rPr lang="en-US" err="1"/>
              <a:t>baySeq</a:t>
            </a:r>
            <a:r>
              <a:rPr lang="en-US"/>
              <a:t>, …)</a:t>
            </a:r>
          </a:p>
          <a:p>
            <a:pPr marL="285750" indent="-285750">
              <a:buFontTx/>
              <a:buChar char="-"/>
            </a:pPr>
            <a:endParaRPr lang="en-US"/>
          </a:p>
        </p:txBody>
      </p:sp>
    </p:spTree>
    <p:extLst>
      <p:ext uri="{BB962C8B-B14F-4D97-AF65-F5344CB8AC3E}">
        <p14:creationId xmlns:p14="http://schemas.microsoft.com/office/powerpoint/2010/main" val="27792491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668500662"/>
              </p:ext>
            </p:extLst>
          </p:nvPr>
        </p:nvGraphicFramePr>
        <p:xfrm>
          <a:off x="3904180" y="865799"/>
          <a:ext cx="3897522"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1118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back to the basics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181528"/>
            <a:ext cx="10284432" cy="3693319"/>
          </a:xfrm>
          <a:prstGeom prst="rect">
            <a:avLst/>
          </a:prstGeom>
          <a:noFill/>
        </p:spPr>
        <p:txBody>
          <a:bodyPr wrap="square" rtlCol="0">
            <a:spAutoFit/>
          </a:bodyPr>
          <a:lstStyle/>
          <a:p>
            <a:r>
              <a:rPr lang="en-US"/>
              <a:t>Statistics: no one agrees on a definition but…</a:t>
            </a:r>
          </a:p>
          <a:p>
            <a:endParaRPr lang="en-US"/>
          </a:p>
          <a:p>
            <a:pPr marL="285750" indent="-285750">
              <a:buFontTx/>
              <a:buChar char="-"/>
            </a:pPr>
            <a:r>
              <a:rPr lang="en-US"/>
              <a:t>Descriptive</a:t>
            </a:r>
          </a:p>
          <a:p>
            <a:endParaRPr lang="en-US"/>
          </a:p>
          <a:p>
            <a:r>
              <a:rPr lang="en-US"/>
              <a:t>Describe the observed population and the relationship between the different variables it depends on.</a:t>
            </a:r>
          </a:p>
          <a:p>
            <a:pPr marL="285750" indent="-285750">
              <a:buFontTx/>
              <a:buChar char="-"/>
            </a:pPr>
            <a:endParaRPr lang="en-US"/>
          </a:p>
          <a:p>
            <a:pPr marL="285750" indent="-285750">
              <a:buFontTx/>
              <a:buChar char="-"/>
            </a:pPr>
            <a:r>
              <a:rPr lang="en-US"/>
              <a:t>Inferential</a:t>
            </a:r>
          </a:p>
          <a:p>
            <a:endParaRPr lang="en-US"/>
          </a:p>
          <a:p>
            <a:r>
              <a:rPr lang="en-US"/>
              <a:t>Predict the behavior of a sample based on the behavior of the population -&gt; “guessing”</a:t>
            </a:r>
          </a:p>
          <a:p>
            <a:endParaRPr lang="en-US"/>
          </a:p>
          <a:p>
            <a:endParaRPr lang="en-US"/>
          </a:p>
          <a:p>
            <a:endParaRPr lang="en-US"/>
          </a:p>
          <a:p>
            <a:endParaRPr lang="en-US"/>
          </a:p>
        </p:txBody>
      </p:sp>
    </p:spTree>
    <p:extLst>
      <p:ext uri="{BB962C8B-B14F-4D97-AF65-F5344CB8AC3E}">
        <p14:creationId xmlns:p14="http://schemas.microsoft.com/office/powerpoint/2010/main" val="660291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Experimental</a:t>
            </a:r>
            <a:r>
              <a:rPr lang="fr-FR" b="1">
                <a:solidFill>
                  <a:srgbClr val="1F4F97"/>
                </a:solidFill>
                <a:latin typeface="Helvetica" pitchFamily="2" charset="0"/>
              </a:rPr>
              <a:t> design</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3693319"/>
          </a:xfrm>
          <a:prstGeom prst="rect">
            <a:avLst/>
          </a:prstGeom>
          <a:noFill/>
        </p:spPr>
        <p:txBody>
          <a:bodyPr wrap="square" rtlCol="0">
            <a:spAutoFit/>
          </a:bodyPr>
          <a:lstStyle/>
          <a:p>
            <a:pPr marL="285750" indent="-285750">
              <a:buFontTx/>
              <a:buChar char="-"/>
            </a:pPr>
            <a:r>
              <a:rPr lang="en-US"/>
              <a:t>To be adjusted and focused to answer what you are testing for</a:t>
            </a:r>
          </a:p>
          <a:p>
            <a:pPr marL="285750" indent="-285750">
              <a:buFontTx/>
              <a:buChar char="-"/>
            </a:pPr>
            <a:endParaRPr lang="en-US"/>
          </a:p>
          <a:p>
            <a:pPr marL="285750" indent="-285750">
              <a:buFontTx/>
              <a:buChar char="-"/>
            </a:pPr>
            <a:r>
              <a:rPr lang="en-US"/>
              <a:t>Things to take into account</a:t>
            </a:r>
          </a:p>
          <a:p>
            <a:pPr marL="285750" indent="-285750">
              <a:buFontTx/>
              <a:buChar char="-"/>
            </a:pPr>
            <a:endParaRPr lang="en-US"/>
          </a:p>
          <a:p>
            <a:pPr marL="742950" lvl="1" indent="-285750">
              <a:buFontTx/>
              <a:buChar char="-"/>
            </a:pPr>
            <a:r>
              <a:rPr lang="en-US"/>
              <a:t>Batch effects</a:t>
            </a:r>
          </a:p>
          <a:p>
            <a:pPr marL="742950" lvl="1" indent="-285750">
              <a:buFontTx/>
              <a:buChar char="-"/>
            </a:pPr>
            <a:endParaRPr lang="en-US"/>
          </a:p>
          <a:p>
            <a:pPr marL="742950" lvl="1" indent="-285750">
              <a:buFontTx/>
              <a:buChar char="-"/>
            </a:pPr>
            <a:r>
              <a:rPr lang="en-US"/>
              <a:t>Technical replicates make your analyses stronger but biological replicates make it trustworthy</a:t>
            </a:r>
          </a:p>
          <a:p>
            <a:pPr marL="742950" lvl="1" indent="-285750">
              <a:buFontTx/>
              <a:buChar char="-"/>
            </a:pPr>
            <a:r>
              <a:rPr lang="en-US"/>
              <a:t>For most statistical tests, at least 3 biological replicates are needed</a:t>
            </a:r>
          </a:p>
          <a:p>
            <a:pPr marL="742950" lvl="1" indent="-285750">
              <a:buFontTx/>
              <a:buChar char="-"/>
            </a:pPr>
            <a:endParaRPr lang="en-US"/>
          </a:p>
          <a:p>
            <a:pPr marL="742950" lvl="1" indent="-285750">
              <a:buFontTx/>
              <a:buChar char="-"/>
            </a:pPr>
            <a:r>
              <a:rPr lang="en-US"/>
              <a:t>Depth of sequencing</a:t>
            </a:r>
          </a:p>
          <a:p>
            <a:pPr marL="742950" lvl="1" indent="-285750">
              <a:buFontTx/>
              <a:buChar char="-"/>
            </a:pPr>
            <a:endParaRPr lang="en-US"/>
          </a:p>
          <a:p>
            <a:pPr marL="742950" lvl="1" indent="-285750">
              <a:buFontTx/>
              <a:buChar char="-"/>
            </a:pPr>
            <a:endParaRPr lang="en-US"/>
          </a:p>
          <a:p>
            <a:pPr marL="742950" lvl="1" indent="-285750">
              <a:buFontTx/>
              <a:buChar char="-"/>
            </a:pPr>
            <a:endParaRPr lang="en-US"/>
          </a:p>
        </p:txBody>
      </p:sp>
      <p:pic>
        <p:nvPicPr>
          <p:cNvPr id="15" name="Image 14">
            <a:extLst>
              <a:ext uri="{FF2B5EF4-FFF2-40B4-BE49-F238E27FC236}">
                <a16:creationId xmlns:a16="http://schemas.microsoft.com/office/drawing/2014/main" id="{9F77BA58-8490-3949-815A-559EF91CE2F5}"/>
              </a:ext>
            </a:extLst>
          </p:cNvPr>
          <p:cNvPicPr>
            <a:picLocks noChangeAspect="1"/>
          </p:cNvPicPr>
          <p:nvPr/>
        </p:nvPicPr>
        <p:blipFill rotWithShape="1">
          <a:blip r:embed="rId3"/>
          <a:srcRect t="10314"/>
          <a:stretch/>
        </p:blipFill>
        <p:spPr>
          <a:xfrm>
            <a:off x="3404936" y="4451684"/>
            <a:ext cx="4862429" cy="2036446"/>
          </a:xfrm>
          <a:prstGeom prst="rect">
            <a:avLst/>
          </a:prstGeom>
          <a:ln>
            <a:solidFill>
              <a:schemeClr val="tx1"/>
            </a:solidFill>
          </a:ln>
        </p:spPr>
      </p:pic>
    </p:spTree>
    <p:extLst>
      <p:ext uri="{BB962C8B-B14F-4D97-AF65-F5344CB8AC3E}">
        <p14:creationId xmlns:p14="http://schemas.microsoft.com/office/powerpoint/2010/main" val="1992601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097307"/>
            <a:ext cx="10284432" cy="5078313"/>
          </a:xfrm>
          <a:prstGeom prst="rect">
            <a:avLst/>
          </a:prstGeom>
          <a:noFill/>
        </p:spPr>
        <p:txBody>
          <a:bodyPr wrap="square" rtlCol="0">
            <a:spAutoFit/>
          </a:bodyPr>
          <a:lstStyle/>
          <a:p>
            <a:r>
              <a:rPr lang="en-US"/>
              <a:t>Measure levels:</a:t>
            </a:r>
          </a:p>
          <a:p>
            <a:pPr marL="285750" indent="-285750">
              <a:buFontTx/>
              <a:buChar char="-"/>
            </a:pPr>
            <a:r>
              <a:rPr lang="en-US"/>
              <a:t>Nominals: Male, Female, …</a:t>
            </a:r>
          </a:p>
          <a:p>
            <a:pPr marL="285750" indent="-285750">
              <a:buFontTx/>
              <a:buChar char="-"/>
            </a:pPr>
            <a:r>
              <a:rPr lang="en-US"/>
              <a:t>Ordinals: Cold, tempered, hot, …</a:t>
            </a:r>
          </a:p>
          <a:p>
            <a:pPr marL="285750" indent="-285750">
              <a:buFontTx/>
              <a:buChar char="-"/>
            </a:pPr>
            <a:r>
              <a:rPr lang="en-US" err="1"/>
              <a:t>Numericals</a:t>
            </a:r>
            <a:r>
              <a:rPr lang="en-US"/>
              <a:t>: Temperatures, weight, height, counts …</a:t>
            </a:r>
          </a:p>
          <a:p>
            <a:pPr marL="285750" indent="-285750">
              <a:buFontTx/>
              <a:buChar char="-"/>
            </a:pPr>
            <a:endParaRPr lang="en-US"/>
          </a:p>
          <a:p>
            <a:r>
              <a:rPr lang="en-US"/>
              <a:t>Types:</a:t>
            </a:r>
          </a:p>
          <a:p>
            <a:pPr marL="285750" indent="-285750">
              <a:buFontTx/>
              <a:buChar char="-"/>
            </a:pPr>
            <a:r>
              <a:rPr lang="en-US"/>
              <a:t>Dependent: Uncontrollable, parameter whose variability is caused by the variability of one or multiple other independent variables.</a:t>
            </a:r>
          </a:p>
          <a:p>
            <a:r>
              <a:rPr lang="en-US"/>
              <a:t>	Ex: Blood pressure, speed, tumor growth…</a:t>
            </a:r>
          </a:p>
          <a:p>
            <a:r>
              <a:rPr lang="en-US"/>
              <a:t>	-&gt; The scientist does not control those variables</a:t>
            </a:r>
          </a:p>
          <a:p>
            <a:endParaRPr lang="en-US"/>
          </a:p>
          <a:p>
            <a:pPr marL="285750" indent="-285750">
              <a:buFontTx/>
              <a:buChar char="-"/>
            </a:pPr>
            <a:r>
              <a:rPr lang="en-US"/>
              <a:t>Independent: Parameter whose variability influences the value of other parameters</a:t>
            </a:r>
          </a:p>
          <a:p>
            <a:pPr lvl="2"/>
            <a:r>
              <a:rPr lang="en-US"/>
              <a:t>Ex: Type of treatment received, concentration of treatment…</a:t>
            </a:r>
          </a:p>
          <a:p>
            <a:pPr lvl="2"/>
            <a:r>
              <a:rPr lang="en-US"/>
              <a:t>-&gt; The scientist controls those variables</a:t>
            </a:r>
          </a:p>
          <a:p>
            <a:pPr marL="285750" indent="-285750">
              <a:buFontTx/>
              <a:buChar char="-"/>
            </a:pPr>
            <a:endParaRPr lang="en-US"/>
          </a:p>
          <a:p>
            <a:pPr marL="285750" indent="-285750">
              <a:buFontTx/>
              <a:buChar char="-"/>
            </a:pPr>
            <a:r>
              <a:rPr lang="en-US"/>
              <a:t>Quantitative: Discrete (finite values) or continuous (infinite possible values)</a:t>
            </a:r>
          </a:p>
          <a:p>
            <a:pPr marL="285750" indent="-285750">
              <a:buFontTx/>
              <a:buChar char="-"/>
            </a:pPr>
            <a:r>
              <a:rPr lang="en-US"/>
              <a:t>Qualitative: Categorial data -&gt; non numerical</a:t>
            </a:r>
          </a:p>
          <a:p>
            <a:endParaRPr lang="en-US"/>
          </a:p>
        </p:txBody>
      </p:sp>
    </p:spTree>
    <p:extLst>
      <p:ext uri="{BB962C8B-B14F-4D97-AF65-F5344CB8AC3E}">
        <p14:creationId xmlns:p14="http://schemas.microsoft.com/office/powerpoint/2010/main" val="42755530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53784" y="1108644"/>
            <a:ext cx="10284432" cy="5355312"/>
          </a:xfrm>
          <a:prstGeom prst="rect">
            <a:avLst/>
          </a:prstGeom>
          <a:noFill/>
        </p:spPr>
        <p:txBody>
          <a:bodyPr wrap="square" rtlCol="0">
            <a:spAutoFit/>
          </a:bodyPr>
          <a:lstStyle/>
          <a:p>
            <a:r>
              <a:rPr lang="en-US"/>
              <a:t>Relationship between variables:</a:t>
            </a:r>
          </a:p>
          <a:p>
            <a:endParaRPr lang="en-US"/>
          </a:p>
          <a:p>
            <a:pPr marL="285750" indent="-285750">
              <a:buFontTx/>
              <a:buChar char="-"/>
            </a:pPr>
            <a:r>
              <a:rPr lang="en-US"/>
              <a:t>Two dependent variables: Correlation</a:t>
            </a:r>
          </a:p>
          <a:p>
            <a:pPr marL="285750" indent="-285750">
              <a:buFontTx/>
              <a:buChar char="-"/>
            </a:pPr>
            <a:endParaRPr lang="en-US"/>
          </a:p>
          <a:p>
            <a:pPr marL="742950" lvl="1" indent="-285750">
              <a:buFontTx/>
              <a:buChar char="-"/>
            </a:pPr>
            <a:r>
              <a:rPr lang="en-US"/>
              <a:t>Simple linear correlation: 2 continuous DVs and normal distribution</a:t>
            </a:r>
          </a:p>
          <a:p>
            <a:pPr marL="1200150" lvl="2" indent="-285750">
              <a:buFontTx/>
              <a:buChar char="-"/>
            </a:pPr>
            <a:r>
              <a:rPr lang="en-US"/>
              <a:t>Ex: Lifespan vs Tumor size</a:t>
            </a:r>
          </a:p>
          <a:p>
            <a:pPr marL="742950" lvl="1" indent="-285750">
              <a:buFontTx/>
              <a:buChar char="-"/>
            </a:pPr>
            <a:r>
              <a:rPr lang="en-US"/>
              <a:t>Association: 2 qualitative DVs</a:t>
            </a:r>
          </a:p>
          <a:p>
            <a:pPr marL="1200150" lvl="2" indent="-285750">
              <a:buFontTx/>
              <a:buChar char="-"/>
            </a:pPr>
            <a:r>
              <a:rPr lang="en-US"/>
              <a:t>Ex: Survival vs Treatment type</a:t>
            </a:r>
          </a:p>
          <a:p>
            <a:pPr marL="742950" lvl="1" indent="-285750">
              <a:buFontTx/>
              <a:buChar char="-"/>
            </a:pPr>
            <a:endParaRPr lang="en-US"/>
          </a:p>
          <a:p>
            <a:pPr marL="285750" indent="-285750">
              <a:buFontTx/>
              <a:buChar char="-"/>
            </a:pPr>
            <a:r>
              <a:rPr lang="en-US"/>
              <a:t>One dependent variable + One independent variable : Regression</a:t>
            </a:r>
          </a:p>
          <a:p>
            <a:pPr marL="285750" indent="-285750">
              <a:buFontTx/>
              <a:buChar char="-"/>
            </a:pPr>
            <a:endParaRPr lang="en-US"/>
          </a:p>
          <a:p>
            <a:pPr marL="742950" lvl="1" indent="-285750">
              <a:buFontTx/>
              <a:buChar char="-"/>
            </a:pPr>
            <a:r>
              <a:rPr lang="en-US"/>
              <a:t>Simple linear regression: 1 quant </a:t>
            </a:r>
            <a:r>
              <a:rPr lang="en-US" err="1"/>
              <a:t>cont</a:t>
            </a:r>
            <a:r>
              <a:rPr lang="en-US"/>
              <a:t> DV, 1 quant </a:t>
            </a:r>
            <a:r>
              <a:rPr lang="en-US" err="1"/>
              <a:t>cont</a:t>
            </a:r>
            <a:r>
              <a:rPr lang="en-US"/>
              <a:t> IV and normal distributions</a:t>
            </a:r>
          </a:p>
          <a:p>
            <a:pPr marL="1200150" lvl="2" indent="-285750">
              <a:buFontTx/>
              <a:buChar char="-"/>
            </a:pPr>
            <a:r>
              <a:rPr lang="en-US"/>
              <a:t>Ex: Lifespan vs Treatment concentration </a:t>
            </a:r>
          </a:p>
          <a:p>
            <a:pPr marL="742950" lvl="1" indent="-285750">
              <a:buFontTx/>
              <a:buChar char="-"/>
            </a:pPr>
            <a:r>
              <a:rPr lang="en-US"/>
              <a:t>Logistical regression: 1 quantitative continuous IV and 1 qualitative DV</a:t>
            </a:r>
          </a:p>
          <a:p>
            <a:pPr marL="1200150" lvl="2" indent="-285750">
              <a:buFontTx/>
              <a:buChar char="-"/>
            </a:pPr>
            <a:r>
              <a:rPr lang="en-US"/>
              <a:t>Ex: Lifespan vs Treatment type</a:t>
            </a:r>
          </a:p>
          <a:p>
            <a:pPr marL="742950" lvl="1" indent="-285750">
              <a:buFontTx/>
              <a:buChar char="-"/>
            </a:pPr>
            <a:r>
              <a:rPr lang="en-US"/>
              <a:t>Multiple regression: 1 DV and multiple IVs</a:t>
            </a:r>
          </a:p>
          <a:p>
            <a:pPr marL="742950" lvl="1" indent="-285750">
              <a:buFontTx/>
              <a:buChar char="-"/>
            </a:pPr>
            <a:r>
              <a:rPr lang="en-US"/>
              <a:t>Canonical correlation: multiple DVs and IVs, quantitative, continuous and normal distributions</a:t>
            </a:r>
          </a:p>
          <a:p>
            <a:endParaRPr lang="en-US"/>
          </a:p>
          <a:p>
            <a:endParaRPr lang="en-US"/>
          </a:p>
        </p:txBody>
      </p:sp>
    </p:spTree>
    <p:extLst>
      <p:ext uri="{BB962C8B-B14F-4D97-AF65-F5344CB8AC3E}">
        <p14:creationId xmlns:p14="http://schemas.microsoft.com/office/powerpoint/2010/main" val="29524985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16928" y="960650"/>
            <a:ext cx="10284432" cy="4524315"/>
          </a:xfrm>
          <a:prstGeom prst="rect">
            <a:avLst/>
          </a:prstGeom>
          <a:noFill/>
        </p:spPr>
        <p:txBody>
          <a:bodyPr wrap="square" rtlCol="0">
            <a:spAutoFit/>
          </a:bodyPr>
          <a:lstStyle/>
          <a:p>
            <a:r>
              <a:rPr lang="en-US"/>
              <a:t>Relationship between variables:</a:t>
            </a:r>
          </a:p>
          <a:p>
            <a:endParaRPr lang="en-US"/>
          </a:p>
          <a:p>
            <a:pPr marL="285750" indent="-285750">
              <a:buFontTx/>
              <a:buChar char="-"/>
            </a:pPr>
            <a:r>
              <a:rPr lang="en-US"/>
              <a:t>Two dependent variables: </a:t>
            </a:r>
            <a:r>
              <a:rPr lang="en-US" b="1"/>
              <a:t>Correlation</a:t>
            </a:r>
            <a:r>
              <a:rPr lang="en-US"/>
              <a:t> -&gt; The two variables move together (can interchange X and Y)</a:t>
            </a:r>
          </a:p>
          <a:p>
            <a:pPr marL="285750" indent="-285750">
              <a:buFontTx/>
              <a:buChar char="-"/>
            </a:pPr>
            <a:endParaRPr lang="en-US"/>
          </a:p>
          <a:p>
            <a:pPr marL="285750" indent="-285750">
              <a:buFontTx/>
              <a:buChar char="-"/>
            </a:pPr>
            <a:endParaRPr lang="en-US"/>
          </a:p>
          <a:p>
            <a:pPr marL="285750" indent="-285750">
              <a:buFontTx/>
              <a:buChar char="-"/>
            </a:pPr>
            <a:endParaRPr lang="en-US"/>
          </a:p>
          <a:p>
            <a:pPr marL="285750" indent="-285750">
              <a:buFontTx/>
              <a:buChar char="-"/>
            </a:pPr>
            <a:endParaRPr lang="en-US"/>
          </a:p>
          <a:p>
            <a:pPr marL="285750" indent="-285750">
              <a:buFontTx/>
              <a:buChar char="-"/>
            </a:pPr>
            <a:endParaRPr lang="en-US"/>
          </a:p>
          <a:p>
            <a:pPr marL="742950" lvl="1" indent="-285750">
              <a:buFontTx/>
              <a:buChar char="-"/>
            </a:pPr>
            <a:endParaRPr lang="en-US"/>
          </a:p>
          <a:p>
            <a:pPr marL="742950" lvl="1" indent="-285750">
              <a:buFontTx/>
              <a:buChar char="-"/>
            </a:pPr>
            <a:endParaRPr lang="en-US"/>
          </a:p>
          <a:p>
            <a:pPr marL="742950" lvl="1" indent="-285750">
              <a:buFontTx/>
              <a:buChar char="-"/>
            </a:pPr>
            <a:endParaRPr lang="en-US"/>
          </a:p>
          <a:p>
            <a:pPr marL="742950" lvl="1" indent="-285750">
              <a:buFontTx/>
              <a:buChar char="-"/>
            </a:pPr>
            <a:endParaRPr lang="en-US"/>
          </a:p>
          <a:p>
            <a:pPr marL="285750" indent="-285750">
              <a:buFontTx/>
              <a:buChar char="-"/>
            </a:pPr>
            <a:r>
              <a:rPr lang="en-US"/>
              <a:t>One dep variable + One </a:t>
            </a:r>
            <a:r>
              <a:rPr lang="en-US" err="1"/>
              <a:t>indep</a:t>
            </a:r>
            <a:r>
              <a:rPr lang="en-US"/>
              <a:t> variable : </a:t>
            </a:r>
            <a:r>
              <a:rPr lang="en-US" b="1"/>
              <a:t>Regression</a:t>
            </a:r>
            <a:r>
              <a:rPr lang="en-US"/>
              <a:t> –&gt; Cause and effect (cannot interchange X and Y)</a:t>
            </a:r>
          </a:p>
          <a:p>
            <a:pPr marL="285750" indent="-285750">
              <a:buFontTx/>
              <a:buChar char="-"/>
            </a:pPr>
            <a:endParaRPr lang="en-US"/>
          </a:p>
          <a:p>
            <a:endParaRPr lang="en-US"/>
          </a:p>
          <a:p>
            <a:endParaRPr lang="en-US"/>
          </a:p>
        </p:txBody>
      </p:sp>
      <p:pic>
        <p:nvPicPr>
          <p:cNvPr id="4" name="Image 3">
            <a:extLst>
              <a:ext uri="{FF2B5EF4-FFF2-40B4-BE49-F238E27FC236}">
                <a16:creationId xmlns:a16="http://schemas.microsoft.com/office/drawing/2014/main" id="{EDC28B82-E3D4-C845-99B2-CA83430B538F}"/>
              </a:ext>
            </a:extLst>
          </p:cNvPr>
          <p:cNvPicPr>
            <a:picLocks noChangeAspect="1"/>
          </p:cNvPicPr>
          <p:nvPr/>
        </p:nvPicPr>
        <p:blipFill>
          <a:blip r:embed="rId3"/>
          <a:stretch>
            <a:fillRect/>
          </a:stretch>
        </p:blipFill>
        <p:spPr>
          <a:xfrm>
            <a:off x="2181006" y="2186438"/>
            <a:ext cx="7594929" cy="2072740"/>
          </a:xfrm>
          <a:prstGeom prst="rect">
            <a:avLst/>
          </a:prstGeom>
        </p:spPr>
      </p:pic>
      <p:sp>
        <p:nvSpPr>
          <p:cNvPr id="5" name="Demi-cadre 4">
            <a:extLst>
              <a:ext uri="{FF2B5EF4-FFF2-40B4-BE49-F238E27FC236}">
                <a16:creationId xmlns:a16="http://schemas.microsoft.com/office/drawing/2014/main" id="{AE283CF3-3267-524E-8674-7D8219F51668}"/>
              </a:ext>
            </a:extLst>
          </p:cNvPr>
          <p:cNvSpPr/>
          <p:nvPr/>
        </p:nvSpPr>
        <p:spPr>
          <a:xfrm rot="16200000">
            <a:off x="2245830" y="2312464"/>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Demi-cadre 7">
            <a:extLst>
              <a:ext uri="{FF2B5EF4-FFF2-40B4-BE49-F238E27FC236}">
                <a16:creationId xmlns:a16="http://schemas.microsoft.com/office/drawing/2014/main" id="{6ACD38EF-4843-8048-8E45-B976E5F01090}"/>
              </a:ext>
            </a:extLst>
          </p:cNvPr>
          <p:cNvSpPr/>
          <p:nvPr/>
        </p:nvSpPr>
        <p:spPr>
          <a:xfrm rot="16200000">
            <a:off x="3422443" y="2312463"/>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Demi-cadre 8">
            <a:extLst>
              <a:ext uri="{FF2B5EF4-FFF2-40B4-BE49-F238E27FC236}">
                <a16:creationId xmlns:a16="http://schemas.microsoft.com/office/drawing/2014/main" id="{3DC9A040-47D0-A34B-B676-D3BCE76F82FC}"/>
              </a:ext>
            </a:extLst>
          </p:cNvPr>
          <p:cNvSpPr/>
          <p:nvPr/>
        </p:nvSpPr>
        <p:spPr>
          <a:xfrm rot="16200000">
            <a:off x="4521932" y="2314423"/>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Demi-cadre 9">
            <a:extLst>
              <a:ext uri="{FF2B5EF4-FFF2-40B4-BE49-F238E27FC236}">
                <a16:creationId xmlns:a16="http://schemas.microsoft.com/office/drawing/2014/main" id="{0ADE0751-B515-CF46-BFEA-EFD7F5F4FF67}"/>
              </a:ext>
            </a:extLst>
          </p:cNvPr>
          <p:cNvSpPr/>
          <p:nvPr/>
        </p:nvSpPr>
        <p:spPr>
          <a:xfrm rot="16200000">
            <a:off x="5594273" y="2322838"/>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Demi-cadre 10">
            <a:extLst>
              <a:ext uri="{FF2B5EF4-FFF2-40B4-BE49-F238E27FC236}">
                <a16:creationId xmlns:a16="http://schemas.microsoft.com/office/drawing/2014/main" id="{946089B5-6E36-F843-B69F-88DD69B2F18D}"/>
              </a:ext>
            </a:extLst>
          </p:cNvPr>
          <p:cNvSpPr/>
          <p:nvPr/>
        </p:nvSpPr>
        <p:spPr>
          <a:xfrm rot="16200000">
            <a:off x="6719854" y="2316210"/>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Demi-cadre 11">
            <a:extLst>
              <a:ext uri="{FF2B5EF4-FFF2-40B4-BE49-F238E27FC236}">
                <a16:creationId xmlns:a16="http://schemas.microsoft.com/office/drawing/2014/main" id="{A38C3914-A60A-0041-A8E2-A57856ADD212}"/>
              </a:ext>
            </a:extLst>
          </p:cNvPr>
          <p:cNvSpPr/>
          <p:nvPr/>
        </p:nvSpPr>
        <p:spPr>
          <a:xfrm rot="16200000">
            <a:off x="7746054" y="2312462"/>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Demi-cadre 12">
            <a:extLst>
              <a:ext uri="{FF2B5EF4-FFF2-40B4-BE49-F238E27FC236}">
                <a16:creationId xmlns:a16="http://schemas.microsoft.com/office/drawing/2014/main" id="{C4642030-F748-7046-9D3A-068A67BBFB10}"/>
              </a:ext>
            </a:extLst>
          </p:cNvPr>
          <p:cNvSpPr/>
          <p:nvPr/>
        </p:nvSpPr>
        <p:spPr>
          <a:xfrm rot="16200000">
            <a:off x="8917776" y="2322837"/>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ZoneTexte 13">
            <a:extLst>
              <a:ext uri="{FF2B5EF4-FFF2-40B4-BE49-F238E27FC236}">
                <a16:creationId xmlns:a16="http://schemas.microsoft.com/office/drawing/2014/main" id="{BEA5E41F-7075-0845-8B8E-6A0951F57E0E}"/>
              </a:ext>
            </a:extLst>
          </p:cNvPr>
          <p:cNvSpPr txBox="1"/>
          <p:nvPr/>
        </p:nvSpPr>
        <p:spPr>
          <a:xfrm>
            <a:off x="770910" y="2574758"/>
            <a:ext cx="974557" cy="369332"/>
          </a:xfrm>
          <a:prstGeom prst="rect">
            <a:avLst/>
          </a:prstGeom>
          <a:noFill/>
        </p:spPr>
        <p:txBody>
          <a:bodyPr wrap="square" rtlCol="0">
            <a:spAutoFit/>
          </a:bodyPr>
          <a:lstStyle/>
          <a:p>
            <a:r>
              <a:rPr lang="en-US"/>
              <a:t>R score</a:t>
            </a:r>
          </a:p>
        </p:txBody>
      </p:sp>
      <p:sp>
        <p:nvSpPr>
          <p:cNvPr id="16" name="ZoneTexte 15">
            <a:extLst>
              <a:ext uri="{FF2B5EF4-FFF2-40B4-BE49-F238E27FC236}">
                <a16:creationId xmlns:a16="http://schemas.microsoft.com/office/drawing/2014/main" id="{FD43E65B-B073-0148-9C42-E8305781EFF6}"/>
              </a:ext>
            </a:extLst>
          </p:cNvPr>
          <p:cNvSpPr txBox="1"/>
          <p:nvPr/>
        </p:nvSpPr>
        <p:spPr>
          <a:xfrm>
            <a:off x="5195159" y="5107106"/>
            <a:ext cx="5996803" cy="1477328"/>
          </a:xfrm>
          <a:prstGeom prst="rect">
            <a:avLst/>
          </a:prstGeom>
          <a:noFill/>
        </p:spPr>
        <p:txBody>
          <a:bodyPr wrap="square" rtlCol="0">
            <a:spAutoFit/>
          </a:bodyPr>
          <a:lstStyle/>
          <a:p>
            <a:r>
              <a:rPr lang="en-US"/>
              <a:t>Mortality = a + b*Latitude</a:t>
            </a:r>
          </a:p>
          <a:p>
            <a:r>
              <a:rPr lang="en-US"/>
              <a:t>R</a:t>
            </a:r>
            <a:r>
              <a:rPr lang="en-US" baseline="30000"/>
              <a:t>2</a:t>
            </a:r>
            <a:r>
              <a:rPr lang="en-US"/>
              <a:t> however, </a:t>
            </a:r>
            <a:r>
              <a:rPr lang="fr-BE" err="1"/>
              <a:t>represents</a:t>
            </a:r>
            <a:r>
              <a:rPr lang="fr-BE"/>
              <a:t> the proportion of variation in Y </a:t>
            </a:r>
            <a:r>
              <a:rPr lang="fr-BE" err="1"/>
              <a:t>explained</a:t>
            </a:r>
            <a:r>
              <a:rPr lang="fr-BE"/>
              <a:t> by X, </a:t>
            </a:r>
            <a:r>
              <a:rPr lang="fr-BE" err="1"/>
              <a:t>here</a:t>
            </a:r>
            <a:r>
              <a:rPr lang="fr-BE"/>
              <a:t> R = -0.82*, R</a:t>
            </a:r>
            <a:r>
              <a:rPr lang="fr-BE" baseline="30000"/>
              <a:t>2</a:t>
            </a:r>
            <a:r>
              <a:rPr lang="fr-BE"/>
              <a:t> = 0.67</a:t>
            </a:r>
          </a:p>
          <a:p>
            <a:r>
              <a:rPr lang="fr-BE" err="1"/>
              <a:t>Regression</a:t>
            </a:r>
            <a:r>
              <a:rPr lang="fr-BE"/>
              <a:t> </a:t>
            </a:r>
            <a:r>
              <a:rPr lang="fr-BE" err="1"/>
              <a:t>can</a:t>
            </a:r>
            <a:r>
              <a:rPr lang="fr-BE"/>
              <a:t> </a:t>
            </a:r>
            <a:r>
              <a:rPr lang="fr-BE" err="1"/>
              <a:t>be</a:t>
            </a:r>
            <a:r>
              <a:rPr lang="fr-BE"/>
              <a:t> </a:t>
            </a:r>
            <a:r>
              <a:rPr lang="fr-BE" err="1"/>
              <a:t>used</a:t>
            </a:r>
            <a:r>
              <a:rPr lang="fr-BE"/>
              <a:t> for </a:t>
            </a:r>
            <a:r>
              <a:rPr lang="fr-BE" err="1"/>
              <a:t>prediction</a:t>
            </a:r>
            <a:r>
              <a:rPr lang="fr-BE"/>
              <a:t>!</a:t>
            </a:r>
          </a:p>
          <a:p>
            <a:endParaRPr lang="en-US"/>
          </a:p>
        </p:txBody>
      </p:sp>
      <p:pic>
        <p:nvPicPr>
          <p:cNvPr id="19" name="Image 18">
            <a:extLst>
              <a:ext uri="{FF2B5EF4-FFF2-40B4-BE49-F238E27FC236}">
                <a16:creationId xmlns:a16="http://schemas.microsoft.com/office/drawing/2014/main" id="{73FAF443-E747-734E-A028-D7976317F908}"/>
              </a:ext>
            </a:extLst>
          </p:cNvPr>
          <p:cNvPicPr>
            <a:picLocks noChangeAspect="1"/>
          </p:cNvPicPr>
          <p:nvPr/>
        </p:nvPicPr>
        <p:blipFill>
          <a:blip r:embed="rId4"/>
          <a:stretch>
            <a:fillRect/>
          </a:stretch>
        </p:blipFill>
        <p:spPr>
          <a:xfrm>
            <a:off x="1544833" y="4760607"/>
            <a:ext cx="3222682" cy="1929369"/>
          </a:xfrm>
          <a:prstGeom prst="rect">
            <a:avLst/>
          </a:prstGeom>
        </p:spPr>
      </p:pic>
    </p:spTree>
    <p:extLst>
      <p:ext uri="{BB962C8B-B14F-4D97-AF65-F5344CB8AC3E}">
        <p14:creationId xmlns:p14="http://schemas.microsoft.com/office/powerpoint/2010/main" val="272362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Which statistical test to use for differential expression ?</a:t>
            </a:r>
            <a:endParaRPr lang="fr-FR" b="1">
              <a:solidFill>
                <a:srgbClr val="1F4F97"/>
              </a:solidFill>
              <a:latin typeface="Helvetica" pitchFamily="2" charset="0"/>
            </a:endParaRPr>
          </a:p>
        </p:txBody>
      </p:sp>
      <p:graphicFrame>
        <p:nvGraphicFramePr>
          <p:cNvPr id="5" name="Diagram 1">
            <a:extLst>
              <a:ext uri="{FF2B5EF4-FFF2-40B4-BE49-F238E27FC236}">
                <a16:creationId xmlns:a16="http://schemas.microsoft.com/office/drawing/2014/main" id="{DD99777A-1087-5344-9D2D-7429BA7BC341}"/>
              </a:ext>
            </a:extLst>
          </p:cNvPr>
          <p:cNvGraphicFramePr/>
          <p:nvPr>
            <p:extLst>
              <p:ext uri="{D42A27DB-BD31-4B8C-83A1-F6EECF244321}">
                <p14:modId xmlns:p14="http://schemas.microsoft.com/office/powerpoint/2010/main" val="3489557755"/>
              </p:ext>
            </p:extLst>
          </p:nvPr>
        </p:nvGraphicFramePr>
        <p:xfrm>
          <a:off x="200525" y="739203"/>
          <a:ext cx="11153275" cy="561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93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0" fill="hold"/>
                                        <p:tgtEl>
                                          <p:spTgt spid="5">
                                            <p:graphicEl>
                                              <a:dgm id="{B3429BDE-0F19-C948-A35F-4FD55EC14DE2}"/>
                                            </p:graphicEl>
                                          </p:spTgt>
                                        </p:tgtEl>
                                        <p:attrNameLst>
                                          <p:attrName>fillcolor</p:attrName>
                                        </p:attrNameLst>
                                      </p:cBhvr>
                                      <p:to>
                                        <a:srgbClr val="FF753E"/>
                                      </p:to>
                                    </p:animClr>
                                    <p:set>
                                      <p:cBhvr>
                                        <p:cTn id="7" dur="100" fill="hold"/>
                                        <p:tgtEl>
                                          <p:spTgt spid="5">
                                            <p:graphicEl>
                                              <a:dgm id="{B3429BDE-0F19-C948-A35F-4FD55EC14DE2}"/>
                                            </p:graphicEl>
                                          </p:spTgt>
                                        </p:tgtEl>
                                        <p:attrNameLst>
                                          <p:attrName>fill.type</p:attrName>
                                        </p:attrNameLst>
                                      </p:cBhvr>
                                      <p:to>
                                        <p:strVal val="solid"/>
                                      </p:to>
                                    </p:set>
                                    <p:set>
                                      <p:cBhvr>
                                        <p:cTn id="8" dur="100" fill="hold"/>
                                        <p:tgtEl>
                                          <p:spTgt spid="5">
                                            <p:graphicEl>
                                              <a:dgm id="{B3429BDE-0F19-C948-A35F-4FD55EC14DE2}"/>
                                            </p:graphicEl>
                                          </p:spTgt>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1" nodeType="clickEffect">
                                  <p:stCondLst>
                                    <p:cond delay="0"/>
                                  </p:stCondLst>
                                  <p:childTnLst>
                                    <p:animClr clrSpc="rgb" dir="cw">
                                      <p:cBhvr>
                                        <p:cTn id="12" dur="2000" fill="hold"/>
                                        <p:tgtEl>
                                          <p:spTgt spid="5">
                                            <p:graphicEl>
                                              <a:dgm id="{9186EB5E-52F9-B34F-97AE-0BF41AB536D5}"/>
                                            </p:graphicEl>
                                          </p:spTgt>
                                        </p:tgtEl>
                                        <p:attrNameLst>
                                          <p:attrName>fillcolor</p:attrName>
                                        </p:attrNameLst>
                                      </p:cBhvr>
                                      <p:to>
                                        <a:schemeClr val="accent2"/>
                                      </p:to>
                                    </p:animClr>
                                    <p:set>
                                      <p:cBhvr>
                                        <p:cTn id="13" dur="2000" fill="hold"/>
                                        <p:tgtEl>
                                          <p:spTgt spid="5">
                                            <p:graphicEl>
                                              <a:dgm id="{9186EB5E-52F9-B34F-97AE-0BF41AB536D5}"/>
                                            </p:graphicEl>
                                          </p:spTgt>
                                        </p:tgtEl>
                                        <p:attrNameLst>
                                          <p:attrName>fill.type</p:attrName>
                                        </p:attrNameLst>
                                      </p:cBhvr>
                                      <p:to>
                                        <p:strVal val="solid"/>
                                      </p:to>
                                    </p:set>
                                    <p:set>
                                      <p:cBhvr>
                                        <p:cTn id="14" dur="2000" fill="hold"/>
                                        <p:tgtEl>
                                          <p:spTgt spid="5">
                                            <p:graphicEl>
                                              <a:dgm id="{9186EB5E-52F9-B34F-97AE-0BF41AB536D5}"/>
                                            </p:graphic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grpId="2" nodeType="clickEffect">
                                  <p:stCondLst>
                                    <p:cond delay="0"/>
                                  </p:stCondLst>
                                  <p:childTnLst>
                                    <p:animClr clrSpc="rgb" dir="cw">
                                      <p:cBhvr>
                                        <p:cTn id="18" dur="2000" fill="hold"/>
                                        <p:tgtEl>
                                          <p:spTgt spid="5">
                                            <p:graphicEl>
                                              <a:dgm id="{A54E4B66-0A7A-3846-B4CB-100C22CAC451}"/>
                                            </p:graphicEl>
                                          </p:spTgt>
                                        </p:tgtEl>
                                        <p:attrNameLst>
                                          <p:attrName>fillcolor</p:attrName>
                                        </p:attrNameLst>
                                      </p:cBhvr>
                                      <p:to>
                                        <a:schemeClr val="accent2"/>
                                      </p:to>
                                    </p:animClr>
                                    <p:set>
                                      <p:cBhvr>
                                        <p:cTn id="19" dur="2000" fill="hold"/>
                                        <p:tgtEl>
                                          <p:spTgt spid="5">
                                            <p:graphicEl>
                                              <a:dgm id="{A54E4B66-0A7A-3846-B4CB-100C22CAC451}"/>
                                            </p:graphicEl>
                                          </p:spTgt>
                                        </p:tgtEl>
                                        <p:attrNameLst>
                                          <p:attrName>fill.type</p:attrName>
                                        </p:attrNameLst>
                                      </p:cBhvr>
                                      <p:to>
                                        <p:strVal val="solid"/>
                                      </p:to>
                                    </p:set>
                                    <p:set>
                                      <p:cBhvr>
                                        <p:cTn id="20" dur="2000" fill="hold"/>
                                        <p:tgtEl>
                                          <p:spTgt spid="5">
                                            <p:graphicEl>
                                              <a:dgm id="{A54E4B66-0A7A-3846-B4CB-100C22CAC451}"/>
                                            </p:graphic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grpId="2" nodeType="clickEffect">
                                  <p:stCondLst>
                                    <p:cond delay="0"/>
                                  </p:stCondLst>
                                  <p:childTnLst>
                                    <p:animClr clrSpc="rgb" dir="cw">
                                      <p:cBhvr>
                                        <p:cTn id="24" dur="2000" fill="hold"/>
                                        <p:tgtEl>
                                          <p:spTgt spid="5">
                                            <p:graphicEl>
                                              <a:dgm id="{4E971626-E75D-EB4D-A38E-0B77F66A6F2C}"/>
                                            </p:graphicEl>
                                          </p:spTgt>
                                        </p:tgtEl>
                                        <p:attrNameLst>
                                          <p:attrName>fillcolor</p:attrName>
                                        </p:attrNameLst>
                                      </p:cBhvr>
                                      <p:to>
                                        <a:schemeClr val="accent2"/>
                                      </p:to>
                                    </p:animClr>
                                    <p:set>
                                      <p:cBhvr>
                                        <p:cTn id="25" dur="2000" fill="hold"/>
                                        <p:tgtEl>
                                          <p:spTgt spid="5">
                                            <p:graphicEl>
                                              <a:dgm id="{4E971626-E75D-EB4D-A38E-0B77F66A6F2C}"/>
                                            </p:graphicEl>
                                          </p:spTgt>
                                        </p:tgtEl>
                                        <p:attrNameLst>
                                          <p:attrName>fill.type</p:attrName>
                                        </p:attrNameLst>
                                      </p:cBhvr>
                                      <p:to>
                                        <p:strVal val="solid"/>
                                      </p:to>
                                    </p:set>
                                    <p:set>
                                      <p:cBhvr>
                                        <p:cTn id="26" dur="2000" fill="hold"/>
                                        <p:tgtEl>
                                          <p:spTgt spid="5">
                                            <p:graphicEl>
                                              <a:dgm id="{4E971626-E75D-EB4D-A38E-0B77F66A6F2C}"/>
                                            </p:graphic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grpId="3" nodeType="clickEffect">
                                  <p:stCondLst>
                                    <p:cond delay="0"/>
                                  </p:stCondLst>
                                  <p:childTnLst>
                                    <p:animClr clrSpc="rgb" dir="cw">
                                      <p:cBhvr>
                                        <p:cTn id="30" dur="2000" fill="hold"/>
                                        <p:tgtEl>
                                          <p:spTgt spid="5">
                                            <p:graphicEl>
                                              <a:dgm id="{ABC36F4F-B5D4-C249-949D-5C0E3483D903}"/>
                                            </p:graphicEl>
                                          </p:spTgt>
                                        </p:tgtEl>
                                        <p:attrNameLst>
                                          <p:attrName>fillcolor</p:attrName>
                                        </p:attrNameLst>
                                      </p:cBhvr>
                                      <p:to>
                                        <a:schemeClr val="accent2"/>
                                      </p:to>
                                    </p:animClr>
                                    <p:set>
                                      <p:cBhvr>
                                        <p:cTn id="31" dur="2000" fill="hold"/>
                                        <p:tgtEl>
                                          <p:spTgt spid="5">
                                            <p:graphicEl>
                                              <a:dgm id="{ABC36F4F-B5D4-C249-949D-5C0E3483D903}"/>
                                            </p:graphicEl>
                                          </p:spTgt>
                                        </p:tgtEl>
                                        <p:attrNameLst>
                                          <p:attrName>fill.type</p:attrName>
                                        </p:attrNameLst>
                                      </p:cBhvr>
                                      <p:to>
                                        <p:strVal val="solid"/>
                                      </p:to>
                                    </p:set>
                                    <p:set>
                                      <p:cBhvr>
                                        <p:cTn id="32" dur="2000" fill="hold"/>
                                        <p:tgtEl>
                                          <p:spTgt spid="5">
                                            <p:graphicEl>
                                              <a:dgm id="{ABC36F4F-B5D4-C249-949D-5C0E3483D903}"/>
                                            </p:graphicEl>
                                          </p:spTgt>
                                        </p:tgtEl>
                                        <p:attrNameLst>
                                          <p:attrName>fill.on</p:attrName>
                                        </p:attrNameLst>
                                      </p:cBhvr>
                                      <p:to>
                                        <p:strVal val="true"/>
                                      </p:to>
                                    </p:set>
                                  </p:childTnLst>
                                </p:cTn>
                              </p:par>
                              <p:par>
                                <p:cTn id="33" presetID="1" presetClass="emph" presetSubtype="2" fill="hold" grpId="4" nodeType="withEffect">
                                  <p:stCondLst>
                                    <p:cond delay="0"/>
                                  </p:stCondLst>
                                  <p:childTnLst>
                                    <p:animClr clrSpc="rgb" dir="cw">
                                      <p:cBhvr>
                                        <p:cTn id="34" dur="2000" fill="hold"/>
                                        <p:tgtEl>
                                          <p:spTgt spid="5">
                                            <p:graphicEl>
                                              <a:dgm id="{2483AD9C-DEBE-8247-A37F-43CF8938A82F}"/>
                                            </p:graphicEl>
                                          </p:spTgt>
                                        </p:tgtEl>
                                        <p:attrNameLst>
                                          <p:attrName>fillcolor</p:attrName>
                                        </p:attrNameLst>
                                      </p:cBhvr>
                                      <p:to>
                                        <a:schemeClr val="accent2"/>
                                      </p:to>
                                    </p:animClr>
                                    <p:set>
                                      <p:cBhvr>
                                        <p:cTn id="35" dur="2000" fill="hold"/>
                                        <p:tgtEl>
                                          <p:spTgt spid="5">
                                            <p:graphicEl>
                                              <a:dgm id="{2483AD9C-DEBE-8247-A37F-43CF8938A82F}"/>
                                            </p:graphicEl>
                                          </p:spTgt>
                                        </p:tgtEl>
                                        <p:attrNameLst>
                                          <p:attrName>fill.type</p:attrName>
                                        </p:attrNameLst>
                                      </p:cBhvr>
                                      <p:to>
                                        <p:strVal val="solid"/>
                                      </p:to>
                                    </p:set>
                                    <p:set>
                                      <p:cBhvr>
                                        <p:cTn id="36" dur="2000" fill="hold"/>
                                        <p:tgtEl>
                                          <p:spTgt spid="5">
                                            <p:graphicEl>
                                              <a:dgm id="{2483AD9C-DEBE-8247-A37F-43CF8938A82F}"/>
                                            </p:graphicEl>
                                          </p:spTgt>
                                        </p:tgtEl>
                                        <p:attrNameLst>
                                          <p:attrName>fill.on</p:attrName>
                                        </p:attrNameLst>
                                      </p:cBhvr>
                                      <p:to>
                                        <p:strVal val="true"/>
                                      </p:to>
                                    </p:set>
                                  </p:childTnLst>
                                </p:cTn>
                              </p:par>
                              <p:par>
                                <p:cTn id="37" presetID="1" presetClass="emph" presetSubtype="2" fill="hold" grpId="4" nodeType="withEffect">
                                  <p:stCondLst>
                                    <p:cond delay="0"/>
                                  </p:stCondLst>
                                  <p:childTnLst>
                                    <p:animClr clrSpc="rgb" dir="cw">
                                      <p:cBhvr>
                                        <p:cTn id="38" dur="2000" fill="hold"/>
                                        <p:tgtEl>
                                          <p:spTgt spid="5">
                                            <p:graphicEl>
                                              <a:dgm id="{252001CC-D515-A54E-8EAF-B0A1A6514040}"/>
                                            </p:graphicEl>
                                          </p:spTgt>
                                        </p:tgtEl>
                                        <p:attrNameLst>
                                          <p:attrName>fillcolor</p:attrName>
                                        </p:attrNameLst>
                                      </p:cBhvr>
                                      <p:to>
                                        <a:schemeClr val="accent2"/>
                                      </p:to>
                                    </p:animClr>
                                    <p:set>
                                      <p:cBhvr>
                                        <p:cTn id="39" dur="2000" fill="hold"/>
                                        <p:tgtEl>
                                          <p:spTgt spid="5">
                                            <p:graphicEl>
                                              <a:dgm id="{252001CC-D515-A54E-8EAF-B0A1A6514040}"/>
                                            </p:graphicEl>
                                          </p:spTgt>
                                        </p:tgtEl>
                                        <p:attrNameLst>
                                          <p:attrName>fill.type</p:attrName>
                                        </p:attrNameLst>
                                      </p:cBhvr>
                                      <p:to>
                                        <p:strVal val="solid"/>
                                      </p:to>
                                    </p:set>
                                    <p:set>
                                      <p:cBhvr>
                                        <p:cTn id="40" dur="2000" fill="hold"/>
                                        <p:tgtEl>
                                          <p:spTgt spid="5">
                                            <p:graphicEl>
                                              <a:dgm id="{252001CC-D515-A54E-8EAF-B0A1A6514040}"/>
                                            </p:graphicEl>
                                          </p:spTgt>
                                        </p:tgtEl>
                                        <p:attrNameLst>
                                          <p:attrName>fill.on</p:attrName>
                                        </p:attrNameLst>
                                      </p:cBhvr>
                                      <p:to>
                                        <p:strVal val="true"/>
                                      </p:to>
                                    </p:set>
                                  </p:childTnLst>
                                </p:cTn>
                              </p:par>
                              <p:par>
                                <p:cTn id="41" presetID="1" presetClass="emph" presetSubtype="2" fill="hold" grpId="4" nodeType="withEffect">
                                  <p:stCondLst>
                                    <p:cond delay="0"/>
                                  </p:stCondLst>
                                  <p:childTnLst>
                                    <p:animClr clrSpc="rgb" dir="cw">
                                      <p:cBhvr>
                                        <p:cTn id="42" dur="2000" fill="hold"/>
                                        <p:tgtEl>
                                          <p:spTgt spid="5">
                                            <p:graphicEl>
                                              <a:dgm id="{DEAB1EFC-C041-6845-996E-FAD2D30322E5}"/>
                                            </p:graphicEl>
                                          </p:spTgt>
                                        </p:tgtEl>
                                        <p:attrNameLst>
                                          <p:attrName>fillcolor</p:attrName>
                                        </p:attrNameLst>
                                      </p:cBhvr>
                                      <p:to>
                                        <a:schemeClr val="accent2"/>
                                      </p:to>
                                    </p:animClr>
                                    <p:set>
                                      <p:cBhvr>
                                        <p:cTn id="43" dur="2000" fill="hold"/>
                                        <p:tgtEl>
                                          <p:spTgt spid="5">
                                            <p:graphicEl>
                                              <a:dgm id="{DEAB1EFC-C041-6845-996E-FAD2D30322E5}"/>
                                            </p:graphicEl>
                                          </p:spTgt>
                                        </p:tgtEl>
                                        <p:attrNameLst>
                                          <p:attrName>fill.type</p:attrName>
                                        </p:attrNameLst>
                                      </p:cBhvr>
                                      <p:to>
                                        <p:strVal val="solid"/>
                                      </p:to>
                                    </p:set>
                                    <p:set>
                                      <p:cBhvr>
                                        <p:cTn id="44" dur="2000" fill="hold"/>
                                        <p:tgtEl>
                                          <p:spTgt spid="5">
                                            <p:graphicEl>
                                              <a:dgm id="{DEAB1EFC-C041-6845-996E-FAD2D30322E5}"/>
                                            </p:graphicEl>
                                          </p:spTgt>
                                        </p:tgtEl>
                                        <p:attrNameLst>
                                          <p:attrName>fill.on</p:attrName>
                                        </p:attrNameLst>
                                      </p:cBhvr>
                                      <p:to>
                                        <p:strVal val="true"/>
                                      </p:to>
                                    </p:set>
                                  </p:childTnLst>
                                </p:cTn>
                              </p:par>
                              <p:par>
                                <p:cTn id="45" presetID="1" presetClass="emph" presetSubtype="2" fill="hold" grpId="4" nodeType="withEffect">
                                  <p:stCondLst>
                                    <p:cond delay="0"/>
                                  </p:stCondLst>
                                  <p:childTnLst>
                                    <p:animClr clrSpc="rgb" dir="cw">
                                      <p:cBhvr>
                                        <p:cTn id="46" dur="2000" fill="hold"/>
                                        <p:tgtEl>
                                          <p:spTgt spid="5">
                                            <p:graphicEl>
                                              <a:dgm id="{8CA7B093-EACA-E348-BECB-4A36D6E86856}"/>
                                            </p:graphicEl>
                                          </p:spTgt>
                                        </p:tgtEl>
                                        <p:attrNameLst>
                                          <p:attrName>fillcolor</p:attrName>
                                        </p:attrNameLst>
                                      </p:cBhvr>
                                      <p:to>
                                        <a:schemeClr val="accent2"/>
                                      </p:to>
                                    </p:animClr>
                                    <p:set>
                                      <p:cBhvr>
                                        <p:cTn id="47" dur="2000" fill="hold"/>
                                        <p:tgtEl>
                                          <p:spTgt spid="5">
                                            <p:graphicEl>
                                              <a:dgm id="{8CA7B093-EACA-E348-BECB-4A36D6E86856}"/>
                                            </p:graphicEl>
                                          </p:spTgt>
                                        </p:tgtEl>
                                        <p:attrNameLst>
                                          <p:attrName>fill.type</p:attrName>
                                        </p:attrNameLst>
                                      </p:cBhvr>
                                      <p:to>
                                        <p:strVal val="solid"/>
                                      </p:to>
                                    </p:set>
                                    <p:set>
                                      <p:cBhvr>
                                        <p:cTn id="48" dur="2000" fill="hold"/>
                                        <p:tgtEl>
                                          <p:spTgt spid="5">
                                            <p:graphicEl>
                                              <a:dgm id="{8CA7B093-EACA-E348-BECB-4A36D6E86856}"/>
                                            </p:graphicEl>
                                          </p:spTgt>
                                        </p:tgtEl>
                                        <p:attrNameLst>
                                          <p:attrName>fill.on</p:attrName>
                                        </p:attrNameLst>
                                      </p:cBhvr>
                                      <p:to>
                                        <p:strVal val="true"/>
                                      </p:to>
                                    </p:set>
                                  </p:childTnLst>
                                </p:cTn>
                              </p:par>
                              <p:par>
                                <p:cTn id="49" presetID="1" presetClass="emph" presetSubtype="2" fill="hold" grpId="4" nodeType="withEffect">
                                  <p:stCondLst>
                                    <p:cond delay="0"/>
                                  </p:stCondLst>
                                  <p:childTnLst>
                                    <p:animClr clrSpc="rgb" dir="cw">
                                      <p:cBhvr>
                                        <p:cTn id="50" dur="2000" fill="hold"/>
                                        <p:tgtEl>
                                          <p:spTgt spid="5">
                                            <p:graphicEl>
                                              <a:dgm id="{32CA03E3-0E8B-C345-81B7-D4A81D22518D}"/>
                                            </p:graphicEl>
                                          </p:spTgt>
                                        </p:tgtEl>
                                        <p:attrNameLst>
                                          <p:attrName>fillcolor</p:attrName>
                                        </p:attrNameLst>
                                      </p:cBhvr>
                                      <p:to>
                                        <a:schemeClr val="accent2"/>
                                      </p:to>
                                    </p:animClr>
                                    <p:set>
                                      <p:cBhvr>
                                        <p:cTn id="51" dur="2000" fill="hold"/>
                                        <p:tgtEl>
                                          <p:spTgt spid="5">
                                            <p:graphicEl>
                                              <a:dgm id="{32CA03E3-0E8B-C345-81B7-D4A81D22518D}"/>
                                            </p:graphicEl>
                                          </p:spTgt>
                                        </p:tgtEl>
                                        <p:attrNameLst>
                                          <p:attrName>fill.type</p:attrName>
                                        </p:attrNameLst>
                                      </p:cBhvr>
                                      <p:to>
                                        <p:strVal val="solid"/>
                                      </p:to>
                                    </p:set>
                                    <p:set>
                                      <p:cBhvr>
                                        <p:cTn id="52" dur="2000" fill="hold"/>
                                        <p:tgtEl>
                                          <p:spTgt spid="5">
                                            <p:graphicEl>
                                              <a:dgm id="{32CA03E3-0E8B-C345-81B7-D4A81D22518D}"/>
                                            </p:graphicEl>
                                          </p:spTgt>
                                        </p:tgtEl>
                                        <p:attrNameLst>
                                          <p:attrName>fill.on</p:attrName>
                                        </p:attrNameLst>
                                      </p:cBhvr>
                                      <p:to>
                                        <p:strVal val="true"/>
                                      </p:to>
                                    </p:set>
                                  </p:childTnLst>
                                </p:cTn>
                              </p:par>
                              <p:par>
                                <p:cTn id="53" presetID="1" presetClass="emph" presetSubtype="2" fill="hold" grpId="4" nodeType="withEffect">
                                  <p:stCondLst>
                                    <p:cond delay="0"/>
                                  </p:stCondLst>
                                  <p:childTnLst>
                                    <p:animClr clrSpc="rgb" dir="cw">
                                      <p:cBhvr>
                                        <p:cTn id="54" dur="2000" fill="hold"/>
                                        <p:tgtEl>
                                          <p:spTgt spid="5">
                                            <p:graphicEl>
                                              <a:dgm id="{C92A5DE2-024C-4B48-9B9B-5DEDDF3D51EE}"/>
                                            </p:graphicEl>
                                          </p:spTgt>
                                        </p:tgtEl>
                                        <p:attrNameLst>
                                          <p:attrName>fillcolor</p:attrName>
                                        </p:attrNameLst>
                                      </p:cBhvr>
                                      <p:to>
                                        <a:schemeClr val="accent2"/>
                                      </p:to>
                                    </p:animClr>
                                    <p:set>
                                      <p:cBhvr>
                                        <p:cTn id="55" dur="2000" fill="hold"/>
                                        <p:tgtEl>
                                          <p:spTgt spid="5">
                                            <p:graphicEl>
                                              <a:dgm id="{C92A5DE2-024C-4B48-9B9B-5DEDDF3D51EE}"/>
                                            </p:graphicEl>
                                          </p:spTgt>
                                        </p:tgtEl>
                                        <p:attrNameLst>
                                          <p:attrName>fill.type</p:attrName>
                                        </p:attrNameLst>
                                      </p:cBhvr>
                                      <p:to>
                                        <p:strVal val="solid"/>
                                      </p:to>
                                    </p:set>
                                    <p:set>
                                      <p:cBhvr>
                                        <p:cTn id="56" dur="2000" fill="hold"/>
                                        <p:tgtEl>
                                          <p:spTgt spid="5">
                                            <p:graphicEl>
                                              <a:dgm id="{C92A5DE2-024C-4B48-9B9B-5DEDDF3D51EE}"/>
                                            </p:graphicEl>
                                          </p:spTgt>
                                        </p:tgtEl>
                                        <p:attrNameLst>
                                          <p:attrName>fill.on</p:attrName>
                                        </p:attrNameLst>
                                      </p:cBhvr>
                                      <p:to>
                                        <p:strVal val="true"/>
                                      </p:to>
                                    </p:set>
                                  </p:childTnLst>
                                </p:cTn>
                              </p:par>
                              <p:par>
                                <p:cTn id="57" presetID="1" presetClass="emph" presetSubtype="2" fill="hold" grpId="4" nodeType="withEffect">
                                  <p:stCondLst>
                                    <p:cond delay="0"/>
                                  </p:stCondLst>
                                  <p:childTnLst>
                                    <p:animClr clrSpc="rgb" dir="cw">
                                      <p:cBhvr>
                                        <p:cTn id="58" dur="2000" fill="hold"/>
                                        <p:tgtEl>
                                          <p:spTgt spid="5">
                                            <p:graphicEl>
                                              <a:dgm id="{33CB6F6C-D141-D743-9661-B85856D6B5F1}"/>
                                            </p:graphicEl>
                                          </p:spTgt>
                                        </p:tgtEl>
                                        <p:attrNameLst>
                                          <p:attrName>fillcolor</p:attrName>
                                        </p:attrNameLst>
                                      </p:cBhvr>
                                      <p:to>
                                        <a:schemeClr val="accent2"/>
                                      </p:to>
                                    </p:animClr>
                                    <p:set>
                                      <p:cBhvr>
                                        <p:cTn id="59" dur="2000" fill="hold"/>
                                        <p:tgtEl>
                                          <p:spTgt spid="5">
                                            <p:graphicEl>
                                              <a:dgm id="{33CB6F6C-D141-D743-9661-B85856D6B5F1}"/>
                                            </p:graphicEl>
                                          </p:spTgt>
                                        </p:tgtEl>
                                        <p:attrNameLst>
                                          <p:attrName>fill.type</p:attrName>
                                        </p:attrNameLst>
                                      </p:cBhvr>
                                      <p:to>
                                        <p:strVal val="solid"/>
                                      </p:to>
                                    </p:set>
                                    <p:set>
                                      <p:cBhvr>
                                        <p:cTn id="60" dur="2000" fill="hold"/>
                                        <p:tgtEl>
                                          <p:spTgt spid="5">
                                            <p:graphicEl>
                                              <a:dgm id="{33CB6F6C-D141-D743-9661-B85856D6B5F1}"/>
                                            </p:graphicEl>
                                          </p:spTgt>
                                        </p:tgtEl>
                                        <p:attrNameLst>
                                          <p:attrName>fill.on</p:attrName>
                                        </p:attrNameLst>
                                      </p:cBhvr>
                                      <p:to>
                                        <p:strVal val="true"/>
                                      </p:to>
                                    </p:set>
                                  </p:childTnLst>
                                </p:cTn>
                              </p:par>
                              <p:par>
                                <p:cTn id="61" presetID="1" presetClass="emph" presetSubtype="2" fill="hold" grpId="4" nodeType="withEffect">
                                  <p:stCondLst>
                                    <p:cond delay="0"/>
                                  </p:stCondLst>
                                  <p:childTnLst>
                                    <p:animClr clrSpc="rgb" dir="cw">
                                      <p:cBhvr>
                                        <p:cTn id="62" dur="2000" fill="hold"/>
                                        <p:tgtEl>
                                          <p:spTgt spid="5">
                                            <p:graphicEl>
                                              <a:dgm id="{C0748336-97DB-EE43-AC00-3B2902215CA2}"/>
                                            </p:graphicEl>
                                          </p:spTgt>
                                        </p:tgtEl>
                                        <p:attrNameLst>
                                          <p:attrName>fillcolor</p:attrName>
                                        </p:attrNameLst>
                                      </p:cBhvr>
                                      <p:to>
                                        <a:schemeClr val="accent2"/>
                                      </p:to>
                                    </p:animClr>
                                    <p:set>
                                      <p:cBhvr>
                                        <p:cTn id="63" dur="2000" fill="hold"/>
                                        <p:tgtEl>
                                          <p:spTgt spid="5">
                                            <p:graphicEl>
                                              <a:dgm id="{C0748336-97DB-EE43-AC00-3B2902215CA2}"/>
                                            </p:graphicEl>
                                          </p:spTgt>
                                        </p:tgtEl>
                                        <p:attrNameLst>
                                          <p:attrName>fill.type</p:attrName>
                                        </p:attrNameLst>
                                      </p:cBhvr>
                                      <p:to>
                                        <p:strVal val="solid"/>
                                      </p:to>
                                    </p:set>
                                    <p:set>
                                      <p:cBhvr>
                                        <p:cTn id="64" dur="2000" fill="hold"/>
                                        <p:tgtEl>
                                          <p:spTgt spid="5">
                                            <p:graphicEl>
                                              <a:dgm id="{C0748336-97DB-EE43-AC00-3B2902215CA2}"/>
                                            </p:graphicEl>
                                          </p:spTgt>
                                        </p:tgtEl>
                                        <p:attrNameLst>
                                          <p:attrName>fill.on</p:attrName>
                                        </p:attrNameLst>
                                      </p:cBhvr>
                                      <p:to>
                                        <p:strVal val="true"/>
                                      </p:to>
                                    </p:set>
                                  </p:childTnLst>
                                </p:cTn>
                              </p:par>
                              <p:par>
                                <p:cTn id="65" presetID="1" presetClass="emph" presetSubtype="2" fill="hold" grpId="4" nodeType="withEffect">
                                  <p:stCondLst>
                                    <p:cond delay="0"/>
                                  </p:stCondLst>
                                  <p:childTnLst>
                                    <p:animClr clrSpc="rgb" dir="cw">
                                      <p:cBhvr>
                                        <p:cTn id="66" dur="2000" fill="hold"/>
                                        <p:tgtEl>
                                          <p:spTgt spid="5">
                                            <p:graphicEl>
                                              <a:dgm id="{3B87B669-8E6A-9B44-8602-9CB69322CAA5}"/>
                                            </p:graphicEl>
                                          </p:spTgt>
                                        </p:tgtEl>
                                        <p:attrNameLst>
                                          <p:attrName>fillcolor</p:attrName>
                                        </p:attrNameLst>
                                      </p:cBhvr>
                                      <p:to>
                                        <a:schemeClr val="accent2"/>
                                      </p:to>
                                    </p:animClr>
                                    <p:set>
                                      <p:cBhvr>
                                        <p:cTn id="67" dur="2000" fill="hold"/>
                                        <p:tgtEl>
                                          <p:spTgt spid="5">
                                            <p:graphicEl>
                                              <a:dgm id="{3B87B669-8E6A-9B44-8602-9CB69322CAA5}"/>
                                            </p:graphicEl>
                                          </p:spTgt>
                                        </p:tgtEl>
                                        <p:attrNameLst>
                                          <p:attrName>fill.type</p:attrName>
                                        </p:attrNameLst>
                                      </p:cBhvr>
                                      <p:to>
                                        <p:strVal val="solid"/>
                                      </p:to>
                                    </p:set>
                                    <p:set>
                                      <p:cBhvr>
                                        <p:cTn id="68" dur="2000" fill="hold"/>
                                        <p:tgtEl>
                                          <p:spTgt spid="5">
                                            <p:graphicEl>
                                              <a:dgm id="{3B87B669-8E6A-9B44-8602-9CB69322CAA5}"/>
                                            </p:graphicEl>
                                          </p:spTgt>
                                        </p:tgtEl>
                                        <p:attrNameLst>
                                          <p:attrName>fill.on</p:attrName>
                                        </p:attrNameLst>
                                      </p:cBhvr>
                                      <p:to>
                                        <p:strVal val="true"/>
                                      </p:to>
                                    </p:set>
                                  </p:childTnLst>
                                </p:cTn>
                              </p:par>
                              <p:par>
                                <p:cTn id="69" presetID="1" presetClass="emph" presetSubtype="2" fill="hold" grpId="4" nodeType="withEffect">
                                  <p:stCondLst>
                                    <p:cond delay="0"/>
                                  </p:stCondLst>
                                  <p:childTnLst>
                                    <p:animClr clrSpc="rgb" dir="cw">
                                      <p:cBhvr>
                                        <p:cTn id="70" dur="2000" fill="hold"/>
                                        <p:tgtEl>
                                          <p:spTgt spid="5">
                                            <p:graphicEl>
                                              <a:dgm id="{02CC5272-5EA9-774A-AAB0-1F24968473E6}"/>
                                            </p:graphicEl>
                                          </p:spTgt>
                                        </p:tgtEl>
                                        <p:attrNameLst>
                                          <p:attrName>fillcolor</p:attrName>
                                        </p:attrNameLst>
                                      </p:cBhvr>
                                      <p:to>
                                        <a:schemeClr val="accent2"/>
                                      </p:to>
                                    </p:animClr>
                                    <p:set>
                                      <p:cBhvr>
                                        <p:cTn id="71" dur="2000" fill="hold"/>
                                        <p:tgtEl>
                                          <p:spTgt spid="5">
                                            <p:graphicEl>
                                              <a:dgm id="{02CC5272-5EA9-774A-AAB0-1F24968473E6}"/>
                                            </p:graphicEl>
                                          </p:spTgt>
                                        </p:tgtEl>
                                        <p:attrNameLst>
                                          <p:attrName>fill.type</p:attrName>
                                        </p:attrNameLst>
                                      </p:cBhvr>
                                      <p:to>
                                        <p:strVal val="solid"/>
                                      </p:to>
                                    </p:set>
                                    <p:set>
                                      <p:cBhvr>
                                        <p:cTn id="72" dur="2000" fill="hold"/>
                                        <p:tgtEl>
                                          <p:spTgt spid="5">
                                            <p:graphicEl>
                                              <a:dgm id="{02CC5272-5EA9-774A-AAB0-1F24968473E6}"/>
                                            </p:graphicEl>
                                          </p:spTgt>
                                        </p:tgtEl>
                                        <p:attrNameLst>
                                          <p:attrName>fill.on</p:attrName>
                                        </p:attrNameLst>
                                      </p:cBhvr>
                                      <p:to>
                                        <p:strVal val="true"/>
                                      </p:to>
                                    </p:set>
                                  </p:childTnLst>
                                </p:cTn>
                              </p:par>
                              <p:par>
                                <p:cTn id="73" presetID="1" presetClass="emph" presetSubtype="2" fill="hold" grpId="4" nodeType="withEffect">
                                  <p:stCondLst>
                                    <p:cond delay="0"/>
                                  </p:stCondLst>
                                  <p:childTnLst>
                                    <p:animClr clrSpc="rgb" dir="cw">
                                      <p:cBhvr>
                                        <p:cTn id="74" dur="2000" fill="hold"/>
                                        <p:tgtEl>
                                          <p:spTgt spid="5">
                                            <p:graphicEl>
                                              <a:dgm id="{98FAB079-C19C-A541-BF7A-BDF2CA556C81}"/>
                                            </p:graphicEl>
                                          </p:spTgt>
                                        </p:tgtEl>
                                        <p:attrNameLst>
                                          <p:attrName>fillcolor</p:attrName>
                                        </p:attrNameLst>
                                      </p:cBhvr>
                                      <p:to>
                                        <a:schemeClr val="accent2"/>
                                      </p:to>
                                    </p:animClr>
                                    <p:set>
                                      <p:cBhvr>
                                        <p:cTn id="75" dur="2000" fill="hold"/>
                                        <p:tgtEl>
                                          <p:spTgt spid="5">
                                            <p:graphicEl>
                                              <a:dgm id="{98FAB079-C19C-A541-BF7A-BDF2CA556C81}"/>
                                            </p:graphicEl>
                                          </p:spTgt>
                                        </p:tgtEl>
                                        <p:attrNameLst>
                                          <p:attrName>fill.type</p:attrName>
                                        </p:attrNameLst>
                                      </p:cBhvr>
                                      <p:to>
                                        <p:strVal val="solid"/>
                                      </p:to>
                                    </p:set>
                                    <p:set>
                                      <p:cBhvr>
                                        <p:cTn id="76" dur="2000" fill="hold"/>
                                        <p:tgtEl>
                                          <p:spTgt spid="5">
                                            <p:graphicEl>
                                              <a:dgm id="{98FAB079-C19C-A541-BF7A-BDF2CA556C81}"/>
                                            </p:graphicEl>
                                          </p:spTgt>
                                        </p:tgtEl>
                                        <p:attrNameLst>
                                          <p:attrName>fill.on</p:attrName>
                                        </p:attrNameLst>
                                      </p:cBhvr>
                                      <p:to>
                                        <p:strVal val="true"/>
                                      </p:to>
                                    </p:set>
                                  </p:childTnLst>
                                </p:cTn>
                              </p:par>
                              <p:par>
                                <p:cTn id="77" presetID="1" presetClass="emph" presetSubtype="2" fill="hold" grpId="4" nodeType="withEffect">
                                  <p:stCondLst>
                                    <p:cond delay="0"/>
                                  </p:stCondLst>
                                  <p:childTnLst>
                                    <p:animClr clrSpc="rgb" dir="cw">
                                      <p:cBhvr>
                                        <p:cTn id="78" dur="2000" fill="hold"/>
                                        <p:tgtEl>
                                          <p:spTgt spid="5">
                                            <p:graphicEl>
                                              <a:dgm id="{95FA972B-F094-F846-9455-129F47F148DF}"/>
                                            </p:graphicEl>
                                          </p:spTgt>
                                        </p:tgtEl>
                                        <p:attrNameLst>
                                          <p:attrName>fillcolor</p:attrName>
                                        </p:attrNameLst>
                                      </p:cBhvr>
                                      <p:to>
                                        <a:schemeClr val="accent2"/>
                                      </p:to>
                                    </p:animClr>
                                    <p:set>
                                      <p:cBhvr>
                                        <p:cTn id="79" dur="2000" fill="hold"/>
                                        <p:tgtEl>
                                          <p:spTgt spid="5">
                                            <p:graphicEl>
                                              <a:dgm id="{95FA972B-F094-F846-9455-129F47F148DF}"/>
                                            </p:graphicEl>
                                          </p:spTgt>
                                        </p:tgtEl>
                                        <p:attrNameLst>
                                          <p:attrName>fill.type</p:attrName>
                                        </p:attrNameLst>
                                      </p:cBhvr>
                                      <p:to>
                                        <p:strVal val="solid"/>
                                      </p:to>
                                    </p:set>
                                    <p:set>
                                      <p:cBhvr>
                                        <p:cTn id="80" dur="2000" fill="hold"/>
                                        <p:tgtEl>
                                          <p:spTgt spid="5">
                                            <p:graphicEl>
                                              <a:dgm id="{95FA972B-F094-F846-9455-129F47F148DF}"/>
                                            </p:graphicEl>
                                          </p:spTgt>
                                        </p:tgtEl>
                                        <p:attrNameLst>
                                          <p:attrName>fill.on</p:attrName>
                                        </p:attrNameLst>
                                      </p:cBhvr>
                                      <p:to>
                                        <p:strVal val="true"/>
                                      </p:to>
                                    </p:set>
                                  </p:childTnLst>
                                </p:cTn>
                              </p:par>
                              <p:par>
                                <p:cTn id="81" presetID="1" presetClass="emph" presetSubtype="2" fill="hold" grpId="4" nodeType="withEffect">
                                  <p:stCondLst>
                                    <p:cond delay="0"/>
                                  </p:stCondLst>
                                  <p:childTnLst>
                                    <p:animClr clrSpc="rgb" dir="cw">
                                      <p:cBhvr>
                                        <p:cTn id="82" dur="2000" fill="hold"/>
                                        <p:tgtEl>
                                          <p:spTgt spid="5">
                                            <p:graphicEl>
                                              <a:dgm id="{0EE05294-156E-E34E-9129-97949B163EF0}"/>
                                            </p:graphicEl>
                                          </p:spTgt>
                                        </p:tgtEl>
                                        <p:attrNameLst>
                                          <p:attrName>fillcolor</p:attrName>
                                        </p:attrNameLst>
                                      </p:cBhvr>
                                      <p:to>
                                        <a:schemeClr val="accent2"/>
                                      </p:to>
                                    </p:animClr>
                                    <p:set>
                                      <p:cBhvr>
                                        <p:cTn id="83" dur="2000" fill="hold"/>
                                        <p:tgtEl>
                                          <p:spTgt spid="5">
                                            <p:graphicEl>
                                              <a:dgm id="{0EE05294-156E-E34E-9129-97949B163EF0}"/>
                                            </p:graphicEl>
                                          </p:spTgt>
                                        </p:tgtEl>
                                        <p:attrNameLst>
                                          <p:attrName>fill.type</p:attrName>
                                        </p:attrNameLst>
                                      </p:cBhvr>
                                      <p:to>
                                        <p:strVal val="solid"/>
                                      </p:to>
                                    </p:set>
                                    <p:set>
                                      <p:cBhvr>
                                        <p:cTn id="84" dur="2000" fill="hold"/>
                                        <p:tgtEl>
                                          <p:spTgt spid="5">
                                            <p:graphicEl>
                                              <a:dgm id="{0EE05294-156E-E34E-9129-97949B163EF0}"/>
                                            </p:graphicEl>
                                          </p:spTgt>
                                        </p:tgtEl>
                                        <p:attrNameLst>
                                          <p:attrName>fill.on</p:attrName>
                                        </p:attrNameLst>
                                      </p:cBhvr>
                                      <p:to>
                                        <p:strVal val="true"/>
                                      </p:to>
                                    </p:set>
                                  </p:childTnLst>
                                </p:cTn>
                              </p:par>
                              <p:par>
                                <p:cTn id="85" presetID="1" presetClass="emph" presetSubtype="2" fill="hold" grpId="4" nodeType="withEffect">
                                  <p:stCondLst>
                                    <p:cond delay="0"/>
                                  </p:stCondLst>
                                  <p:childTnLst>
                                    <p:animClr clrSpc="rgb" dir="cw">
                                      <p:cBhvr>
                                        <p:cTn id="86" dur="2000" fill="hold"/>
                                        <p:tgtEl>
                                          <p:spTgt spid="5">
                                            <p:graphicEl>
                                              <a:dgm id="{7A35C859-63CB-6745-A50F-303632311111}"/>
                                            </p:graphicEl>
                                          </p:spTgt>
                                        </p:tgtEl>
                                        <p:attrNameLst>
                                          <p:attrName>fillcolor</p:attrName>
                                        </p:attrNameLst>
                                      </p:cBhvr>
                                      <p:to>
                                        <a:schemeClr val="accent2"/>
                                      </p:to>
                                    </p:animClr>
                                    <p:set>
                                      <p:cBhvr>
                                        <p:cTn id="87" dur="2000" fill="hold"/>
                                        <p:tgtEl>
                                          <p:spTgt spid="5">
                                            <p:graphicEl>
                                              <a:dgm id="{7A35C859-63CB-6745-A50F-303632311111}"/>
                                            </p:graphicEl>
                                          </p:spTgt>
                                        </p:tgtEl>
                                        <p:attrNameLst>
                                          <p:attrName>fill.type</p:attrName>
                                        </p:attrNameLst>
                                      </p:cBhvr>
                                      <p:to>
                                        <p:strVal val="solid"/>
                                      </p:to>
                                    </p:set>
                                    <p:set>
                                      <p:cBhvr>
                                        <p:cTn id="88" dur="2000" fill="hold"/>
                                        <p:tgtEl>
                                          <p:spTgt spid="5">
                                            <p:graphicEl>
                                              <a:dgm id="{7A35C859-63CB-6745-A50F-303632311111}"/>
                                            </p:graphicEl>
                                          </p:spTgt>
                                        </p:tgtEl>
                                        <p:attrNameLst>
                                          <p:attrName>fill.on</p:attrName>
                                        </p:attrNameLst>
                                      </p:cBhvr>
                                      <p:to>
                                        <p:strVal val="true"/>
                                      </p:to>
                                    </p:set>
                                  </p:childTnLst>
                                </p:cTn>
                              </p:par>
                              <p:par>
                                <p:cTn id="89" presetID="1" presetClass="emph" presetSubtype="2" fill="hold" grpId="4" nodeType="withEffect">
                                  <p:stCondLst>
                                    <p:cond delay="0"/>
                                  </p:stCondLst>
                                  <p:childTnLst>
                                    <p:animClr clrSpc="rgb" dir="cw">
                                      <p:cBhvr>
                                        <p:cTn id="90" dur="2000" fill="hold"/>
                                        <p:tgtEl>
                                          <p:spTgt spid="5">
                                            <p:graphicEl>
                                              <a:dgm id="{E4F31DF7-2949-F74C-A9C3-C743E9CAC9D3}"/>
                                            </p:graphicEl>
                                          </p:spTgt>
                                        </p:tgtEl>
                                        <p:attrNameLst>
                                          <p:attrName>fillcolor</p:attrName>
                                        </p:attrNameLst>
                                      </p:cBhvr>
                                      <p:to>
                                        <a:schemeClr val="accent2"/>
                                      </p:to>
                                    </p:animClr>
                                    <p:set>
                                      <p:cBhvr>
                                        <p:cTn id="91" dur="2000" fill="hold"/>
                                        <p:tgtEl>
                                          <p:spTgt spid="5">
                                            <p:graphicEl>
                                              <a:dgm id="{E4F31DF7-2949-F74C-A9C3-C743E9CAC9D3}"/>
                                            </p:graphicEl>
                                          </p:spTgt>
                                        </p:tgtEl>
                                        <p:attrNameLst>
                                          <p:attrName>fill.type</p:attrName>
                                        </p:attrNameLst>
                                      </p:cBhvr>
                                      <p:to>
                                        <p:strVal val="solid"/>
                                      </p:to>
                                    </p:set>
                                    <p:set>
                                      <p:cBhvr>
                                        <p:cTn id="92" dur="2000" fill="hold"/>
                                        <p:tgtEl>
                                          <p:spTgt spid="5">
                                            <p:graphicEl>
                                              <a:dgm id="{E4F31DF7-2949-F74C-A9C3-C743E9CAC9D3}"/>
                                            </p:graphicEl>
                                          </p:spTgt>
                                        </p:tgtEl>
                                        <p:attrNameLst>
                                          <p:attrName>fill.on</p:attrName>
                                        </p:attrNameLst>
                                      </p:cBhvr>
                                      <p:to>
                                        <p:strVal val="true"/>
                                      </p:to>
                                    </p:set>
                                  </p:childTnLst>
                                </p:cTn>
                              </p:par>
                              <p:par>
                                <p:cTn id="93" presetID="1" presetClass="emph" presetSubtype="2" fill="hold" grpId="4" nodeType="withEffect">
                                  <p:stCondLst>
                                    <p:cond delay="0"/>
                                  </p:stCondLst>
                                  <p:childTnLst>
                                    <p:animClr clrSpc="rgb" dir="cw">
                                      <p:cBhvr>
                                        <p:cTn id="94" dur="2000" fill="hold"/>
                                        <p:tgtEl>
                                          <p:spTgt spid="5">
                                            <p:graphicEl>
                                              <a:dgm id="{58746533-F76A-CB41-B91C-FEEE555FAAD0}"/>
                                            </p:graphicEl>
                                          </p:spTgt>
                                        </p:tgtEl>
                                        <p:attrNameLst>
                                          <p:attrName>fillcolor</p:attrName>
                                        </p:attrNameLst>
                                      </p:cBhvr>
                                      <p:to>
                                        <a:schemeClr val="accent2"/>
                                      </p:to>
                                    </p:animClr>
                                    <p:set>
                                      <p:cBhvr>
                                        <p:cTn id="95" dur="2000" fill="hold"/>
                                        <p:tgtEl>
                                          <p:spTgt spid="5">
                                            <p:graphicEl>
                                              <a:dgm id="{58746533-F76A-CB41-B91C-FEEE555FAAD0}"/>
                                            </p:graphicEl>
                                          </p:spTgt>
                                        </p:tgtEl>
                                        <p:attrNameLst>
                                          <p:attrName>fill.type</p:attrName>
                                        </p:attrNameLst>
                                      </p:cBhvr>
                                      <p:to>
                                        <p:strVal val="solid"/>
                                      </p:to>
                                    </p:set>
                                    <p:set>
                                      <p:cBhvr>
                                        <p:cTn id="96" dur="2000" fill="hold"/>
                                        <p:tgtEl>
                                          <p:spTgt spid="5">
                                            <p:graphicEl>
                                              <a:dgm id="{58746533-F76A-CB41-B91C-FEEE555FAAD0}"/>
                                            </p:graphicEl>
                                          </p:spTgt>
                                        </p:tgtEl>
                                        <p:attrNameLst>
                                          <p:attrName>fill.on</p:attrName>
                                        </p:attrNameLst>
                                      </p:cBhvr>
                                      <p:to>
                                        <p:strVal val="true"/>
                                      </p:to>
                                    </p:set>
                                  </p:childTnLst>
                                </p:cTn>
                              </p:par>
                              <p:par>
                                <p:cTn id="97" presetID="1" presetClass="emph" presetSubtype="2" fill="hold" grpId="4" nodeType="withEffect">
                                  <p:stCondLst>
                                    <p:cond delay="0"/>
                                  </p:stCondLst>
                                  <p:childTnLst>
                                    <p:animClr clrSpc="rgb" dir="cw">
                                      <p:cBhvr>
                                        <p:cTn id="98" dur="2000" fill="hold"/>
                                        <p:tgtEl>
                                          <p:spTgt spid="5">
                                            <p:graphicEl>
                                              <a:dgm id="{CF1EDAEE-D222-E043-AE77-2462AFFEC04B}"/>
                                            </p:graphicEl>
                                          </p:spTgt>
                                        </p:tgtEl>
                                        <p:attrNameLst>
                                          <p:attrName>fillcolor</p:attrName>
                                        </p:attrNameLst>
                                      </p:cBhvr>
                                      <p:to>
                                        <a:schemeClr val="accent2"/>
                                      </p:to>
                                    </p:animClr>
                                    <p:set>
                                      <p:cBhvr>
                                        <p:cTn id="99" dur="2000" fill="hold"/>
                                        <p:tgtEl>
                                          <p:spTgt spid="5">
                                            <p:graphicEl>
                                              <a:dgm id="{CF1EDAEE-D222-E043-AE77-2462AFFEC04B}"/>
                                            </p:graphicEl>
                                          </p:spTgt>
                                        </p:tgtEl>
                                        <p:attrNameLst>
                                          <p:attrName>fill.type</p:attrName>
                                        </p:attrNameLst>
                                      </p:cBhvr>
                                      <p:to>
                                        <p:strVal val="solid"/>
                                      </p:to>
                                    </p:set>
                                    <p:set>
                                      <p:cBhvr>
                                        <p:cTn id="100" dur="2000" fill="hold"/>
                                        <p:tgtEl>
                                          <p:spTgt spid="5">
                                            <p:graphicEl>
                                              <a:dgm id="{CF1EDAEE-D222-E043-AE77-2462AFFEC04B}"/>
                                            </p:graphicEl>
                                          </p:spTgt>
                                        </p:tgtEl>
                                        <p:attrNameLst>
                                          <p:attrName>fill.on</p:attrName>
                                        </p:attrNameLst>
                                      </p:cBhvr>
                                      <p:to>
                                        <p:strVal val="true"/>
                                      </p:to>
                                    </p:set>
                                  </p:childTnLst>
                                </p:cTn>
                              </p:par>
                              <p:par>
                                <p:cTn id="101" presetID="1" presetClass="emph" presetSubtype="2" fill="hold" grpId="4" nodeType="withEffect">
                                  <p:stCondLst>
                                    <p:cond delay="0"/>
                                  </p:stCondLst>
                                  <p:childTnLst>
                                    <p:animClr clrSpc="rgb" dir="cw">
                                      <p:cBhvr>
                                        <p:cTn id="102" dur="2000" fill="hold"/>
                                        <p:tgtEl>
                                          <p:spTgt spid="5">
                                            <p:graphicEl>
                                              <a:dgm id="{E799ECC0-7DFD-C24B-A10F-3E30C543DB14}"/>
                                            </p:graphicEl>
                                          </p:spTgt>
                                        </p:tgtEl>
                                        <p:attrNameLst>
                                          <p:attrName>fillcolor</p:attrName>
                                        </p:attrNameLst>
                                      </p:cBhvr>
                                      <p:to>
                                        <a:schemeClr val="accent2"/>
                                      </p:to>
                                    </p:animClr>
                                    <p:set>
                                      <p:cBhvr>
                                        <p:cTn id="103" dur="2000" fill="hold"/>
                                        <p:tgtEl>
                                          <p:spTgt spid="5">
                                            <p:graphicEl>
                                              <a:dgm id="{E799ECC0-7DFD-C24B-A10F-3E30C543DB14}"/>
                                            </p:graphicEl>
                                          </p:spTgt>
                                        </p:tgtEl>
                                        <p:attrNameLst>
                                          <p:attrName>fill.type</p:attrName>
                                        </p:attrNameLst>
                                      </p:cBhvr>
                                      <p:to>
                                        <p:strVal val="solid"/>
                                      </p:to>
                                    </p:set>
                                    <p:set>
                                      <p:cBhvr>
                                        <p:cTn id="104" dur="2000" fill="hold"/>
                                        <p:tgtEl>
                                          <p:spTgt spid="5">
                                            <p:graphicEl>
                                              <a:dgm id="{E799ECC0-7DFD-C24B-A10F-3E30C543DB14}"/>
                                            </p:graphicEl>
                                          </p:spTgt>
                                        </p:tgtEl>
                                        <p:attrNameLst>
                                          <p:attrName>fill.on</p:attrName>
                                        </p:attrNameLst>
                                      </p:cBhvr>
                                      <p:to>
                                        <p:strVal val="true"/>
                                      </p:to>
                                    </p:set>
                                  </p:childTnLst>
                                </p:cTn>
                              </p:par>
                              <p:par>
                                <p:cTn id="105" presetID="1" presetClass="emph" presetSubtype="2" fill="hold" grpId="4" nodeType="withEffect">
                                  <p:stCondLst>
                                    <p:cond delay="0"/>
                                  </p:stCondLst>
                                  <p:childTnLst>
                                    <p:animClr clrSpc="rgb" dir="cw">
                                      <p:cBhvr>
                                        <p:cTn id="106" dur="2000" fill="hold"/>
                                        <p:tgtEl>
                                          <p:spTgt spid="5">
                                            <p:graphicEl>
                                              <a:dgm id="{8FF85891-9DAF-4F48-876B-1C392B6291AA}"/>
                                            </p:graphicEl>
                                          </p:spTgt>
                                        </p:tgtEl>
                                        <p:attrNameLst>
                                          <p:attrName>fillcolor</p:attrName>
                                        </p:attrNameLst>
                                      </p:cBhvr>
                                      <p:to>
                                        <a:schemeClr val="accent2"/>
                                      </p:to>
                                    </p:animClr>
                                    <p:set>
                                      <p:cBhvr>
                                        <p:cTn id="107" dur="2000" fill="hold"/>
                                        <p:tgtEl>
                                          <p:spTgt spid="5">
                                            <p:graphicEl>
                                              <a:dgm id="{8FF85891-9DAF-4F48-876B-1C392B6291AA}"/>
                                            </p:graphicEl>
                                          </p:spTgt>
                                        </p:tgtEl>
                                        <p:attrNameLst>
                                          <p:attrName>fill.type</p:attrName>
                                        </p:attrNameLst>
                                      </p:cBhvr>
                                      <p:to>
                                        <p:strVal val="solid"/>
                                      </p:to>
                                    </p:set>
                                    <p:set>
                                      <p:cBhvr>
                                        <p:cTn id="108" dur="2000" fill="hold"/>
                                        <p:tgtEl>
                                          <p:spTgt spid="5">
                                            <p:graphicEl>
                                              <a:dgm id="{8FF85891-9DAF-4F48-876B-1C392B6291AA}"/>
                                            </p:graphicEl>
                                          </p:spTgt>
                                        </p:tgtEl>
                                        <p:attrNameLst>
                                          <p:attrName>fill.on</p:attrName>
                                        </p:attrNameLst>
                                      </p:cBhvr>
                                      <p:to>
                                        <p:strVal val="true"/>
                                      </p:to>
                                    </p:set>
                                  </p:childTnLst>
                                </p:cTn>
                              </p:par>
                              <p:par>
                                <p:cTn id="109" presetID="1" presetClass="emph" presetSubtype="2" fill="hold" grpId="4" nodeType="withEffect">
                                  <p:stCondLst>
                                    <p:cond delay="0"/>
                                  </p:stCondLst>
                                  <p:childTnLst>
                                    <p:animClr clrSpc="rgb" dir="cw">
                                      <p:cBhvr>
                                        <p:cTn id="110" dur="2000" fill="hold"/>
                                        <p:tgtEl>
                                          <p:spTgt spid="5">
                                            <p:graphicEl>
                                              <a:dgm id="{02AF9A74-C902-DC4F-B102-E284E948AF2F}"/>
                                            </p:graphicEl>
                                          </p:spTgt>
                                        </p:tgtEl>
                                        <p:attrNameLst>
                                          <p:attrName>fillcolor</p:attrName>
                                        </p:attrNameLst>
                                      </p:cBhvr>
                                      <p:to>
                                        <a:schemeClr val="accent2"/>
                                      </p:to>
                                    </p:animClr>
                                    <p:set>
                                      <p:cBhvr>
                                        <p:cTn id="111" dur="2000" fill="hold"/>
                                        <p:tgtEl>
                                          <p:spTgt spid="5">
                                            <p:graphicEl>
                                              <a:dgm id="{02AF9A74-C902-DC4F-B102-E284E948AF2F}"/>
                                            </p:graphicEl>
                                          </p:spTgt>
                                        </p:tgtEl>
                                        <p:attrNameLst>
                                          <p:attrName>fill.type</p:attrName>
                                        </p:attrNameLst>
                                      </p:cBhvr>
                                      <p:to>
                                        <p:strVal val="solid"/>
                                      </p:to>
                                    </p:set>
                                    <p:set>
                                      <p:cBhvr>
                                        <p:cTn id="112" dur="2000" fill="hold"/>
                                        <p:tgtEl>
                                          <p:spTgt spid="5">
                                            <p:graphicEl>
                                              <a:dgm id="{02AF9A74-C902-DC4F-B102-E284E948AF2F}"/>
                                            </p:graphicEl>
                                          </p:spTgt>
                                        </p:tgtEl>
                                        <p:attrNameLst>
                                          <p:attrName>fill.on</p:attrName>
                                        </p:attrNameLst>
                                      </p:cBhvr>
                                      <p:to>
                                        <p:strVal val="true"/>
                                      </p:to>
                                    </p:set>
                                  </p:childTnLst>
                                </p:cTn>
                              </p:par>
                              <p:par>
                                <p:cTn id="113" presetID="1" presetClass="emph" presetSubtype="2" fill="hold" grpId="4" nodeType="withEffect">
                                  <p:stCondLst>
                                    <p:cond delay="0"/>
                                  </p:stCondLst>
                                  <p:childTnLst>
                                    <p:animClr clrSpc="rgb" dir="cw">
                                      <p:cBhvr>
                                        <p:cTn id="114" dur="2000" fill="hold"/>
                                        <p:tgtEl>
                                          <p:spTgt spid="5">
                                            <p:graphicEl>
                                              <a:dgm id="{CDF97DAB-7EA0-414B-8509-1BB3B2434104}"/>
                                            </p:graphicEl>
                                          </p:spTgt>
                                        </p:tgtEl>
                                        <p:attrNameLst>
                                          <p:attrName>fillcolor</p:attrName>
                                        </p:attrNameLst>
                                      </p:cBhvr>
                                      <p:to>
                                        <a:schemeClr val="accent2"/>
                                      </p:to>
                                    </p:animClr>
                                    <p:set>
                                      <p:cBhvr>
                                        <p:cTn id="115" dur="2000" fill="hold"/>
                                        <p:tgtEl>
                                          <p:spTgt spid="5">
                                            <p:graphicEl>
                                              <a:dgm id="{CDF97DAB-7EA0-414B-8509-1BB3B2434104}"/>
                                            </p:graphicEl>
                                          </p:spTgt>
                                        </p:tgtEl>
                                        <p:attrNameLst>
                                          <p:attrName>fill.type</p:attrName>
                                        </p:attrNameLst>
                                      </p:cBhvr>
                                      <p:to>
                                        <p:strVal val="solid"/>
                                      </p:to>
                                    </p:set>
                                    <p:set>
                                      <p:cBhvr>
                                        <p:cTn id="116" dur="2000" fill="hold"/>
                                        <p:tgtEl>
                                          <p:spTgt spid="5">
                                            <p:graphicEl>
                                              <a:dgm id="{CDF97DAB-7EA0-414B-8509-1BB3B2434104}"/>
                                            </p:graphicEl>
                                          </p:spTgt>
                                        </p:tgtEl>
                                        <p:attrNameLst>
                                          <p:attrName>fill.on</p:attrName>
                                        </p:attrNameLst>
                                      </p:cBhvr>
                                      <p:to>
                                        <p:strVal val="true"/>
                                      </p:to>
                                    </p:set>
                                  </p:childTnLst>
                                </p:cTn>
                              </p:par>
                              <p:par>
                                <p:cTn id="117" presetID="1" presetClass="emph" presetSubtype="2" fill="hold" grpId="4" nodeType="withEffect">
                                  <p:stCondLst>
                                    <p:cond delay="0"/>
                                  </p:stCondLst>
                                  <p:childTnLst>
                                    <p:animClr clrSpc="rgb" dir="cw">
                                      <p:cBhvr>
                                        <p:cTn id="118" dur="2000" fill="hold"/>
                                        <p:tgtEl>
                                          <p:spTgt spid="5">
                                            <p:graphicEl>
                                              <a:dgm id="{64AA6437-D1B7-E14F-A5F0-3B7DB9611EBE}"/>
                                            </p:graphicEl>
                                          </p:spTgt>
                                        </p:tgtEl>
                                        <p:attrNameLst>
                                          <p:attrName>fillcolor</p:attrName>
                                        </p:attrNameLst>
                                      </p:cBhvr>
                                      <p:to>
                                        <a:schemeClr val="accent2"/>
                                      </p:to>
                                    </p:animClr>
                                    <p:set>
                                      <p:cBhvr>
                                        <p:cTn id="119" dur="2000" fill="hold"/>
                                        <p:tgtEl>
                                          <p:spTgt spid="5">
                                            <p:graphicEl>
                                              <a:dgm id="{64AA6437-D1B7-E14F-A5F0-3B7DB9611EBE}"/>
                                            </p:graphicEl>
                                          </p:spTgt>
                                        </p:tgtEl>
                                        <p:attrNameLst>
                                          <p:attrName>fill.type</p:attrName>
                                        </p:attrNameLst>
                                      </p:cBhvr>
                                      <p:to>
                                        <p:strVal val="solid"/>
                                      </p:to>
                                    </p:set>
                                    <p:set>
                                      <p:cBhvr>
                                        <p:cTn id="120" dur="2000" fill="hold"/>
                                        <p:tgtEl>
                                          <p:spTgt spid="5">
                                            <p:graphicEl>
                                              <a:dgm id="{64AA6437-D1B7-E14F-A5F0-3B7DB9611EBE}"/>
                                            </p:graphicEl>
                                          </p:spTgt>
                                        </p:tgtEl>
                                        <p:attrNameLst>
                                          <p:attrName>fill.on</p:attrName>
                                        </p:attrNameLst>
                                      </p:cBhvr>
                                      <p:to>
                                        <p:strVal val="true"/>
                                      </p:to>
                                    </p:set>
                                  </p:childTnLst>
                                </p:cTn>
                              </p:par>
                              <p:par>
                                <p:cTn id="121" presetID="1" presetClass="emph" presetSubtype="2" fill="hold" grpId="4" nodeType="withEffect">
                                  <p:stCondLst>
                                    <p:cond delay="0"/>
                                  </p:stCondLst>
                                  <p:childTnLst>
                                    <p:animClr clrSpc="rgb" dir="cw">
                                      <p:cBhvr>
                                        <p:cTn id="122" dur="2000" fill="hold"/>
                                        <p:tgtEl>
                                          <p:spTgt spid="5">
                                            <p:graphicEl>
                                              <a:dgm id="{51C3FDD9-3198-F744-9EFE-2D41DC4DE4F8}"/>
                                            </p:graphicEl>
                                          </p:spTgt>
                                        </p:tgtEl>
                                        <p:attrNameLst>
                                          <p:attrName>fillcolor</p:attrName>
                                        </p:attrNameLst>
                                      </p:cBhvr>
                                      <p:to>
                                        <a:schemeClr val="accent2"/>
                                      </p:to>
                                    </p:animClr>
                                    <p:set>
                                      <p:cBhvr>
                                        <p:cTn id="123" dur="2000" fill="hold"/>
                                        <p:tgtEl>
                                          <p:spTgt spid="5">
                                            <p:graphicEl>
                                              <a:dgm id="{51C3FDD9-3198-F744-9EFE-2D41DC4DE4F8}"/>
                                            </p:graphicEl>
                                          </p:spTgt>
                                        </p:tgtEl>
                                        <p:attrNameLst>
                                          <p:attrName>fill.type</p:attrName>
                                        </p:attrNameLst>
                                      </p:cBhvr>
                                      <p:to>
                                        <p:strVal val="solid"/>
                                      </p:to>
                                    </p:set>
                                    <p:set>
                                      <p:cBhvr>
                                        <p:cTn id="124" dur="2000" fill="hold"/>
                                        <p:tgtEl>
                                          <p:spTgt spid="5">
                                            <p:graphicEl>
                                              <a:dgm id="{51C3FDD9-3198-F744-9EFE-2D41DC4DE4F8}"/>
                                            </p:graphicEl>
                                          </p:spTgt>
                                        </p:tgtEl>
                                        <p:attrNameLst>
                                          <p:attrName>fill.on</p:attrName>
                                        </p:attrNameLst>
                                      </p:cBhvr>
                                      <p:to>
                                        <p:strVal val="true"/>
                                      </p:to>
                                    </p:set>
                                  </p:childTnLst>
                                </p:cTn>
                              </p:par>
                              <p:par>
                                <p:cTn id="125" presetID="1" presetClass="emph" presetSubtype="2" fill="hold" grpId="4" nodeType="withEffect">
                                  <p:stCondLst>
                                    <p:cond delay="0"/>
                                  </p:stCondLst>
                                  <p:childTnLst>
                                    <p:animClr clrSpc="rgb" dir="cw">
                                      <p:cBhvr>
                                        <p:cTn id="126" dur="2000" fill="hold"/>
                                        <p:tgtEl>
                                          <p:spTgt spid="5">
                                            <p:graphicEl>
                                              <a:dgm id="{6AD70261-D17F-8643-825D-E00F0E32463D}"/>
                                            </p:graphicEl>
                                          </p:spTgt>
                                        </p:tgtEl>
                                        <p:attrNameLst>
                                          <p:attrName>fillcolor</p:attrName>
                                        </p:attrNameLst>
                                      </p:cBhvr>
                                      <p:to>
                                        <a:schemeClr val="accent2"/>
                                      </p:to>
                                    </p:animClr>
                                    <p:set>
                                      <p:cBhvr>
                                        <p:cTn id="127" dur="2000" fill="hold"/>
                                        <p:tgtEl>
                                          <p:spTgt spid="5">
                                            <p:graphicEl>
                                              <a:dgm id="{6AD70261-D17F-8643-825D-E00F0E32463D}"/>
                                            </p:graphicEl>
                                          </p:spTgt>
                                        </p:tgtEl>
                                        <p:attrNameLst>
                                          <p:attrName>fill.type</p:attrName>
                                        </p:attrNameLst>
                                      </p:cBhvr>
                                      <p:to>
                                        <p:strVal val="solid"/>
                                      </p:to>
                                    </p:set>
                                    <p:set>
                                      <p:cBhvr>
                                        <p:cTn id="128" dur="2000" fill="hold"/>
                                        <p:tgtEl>
                                          <p:spTgt spid="5">
                                            <p:graphicEl>
                                              <a:dgm id="{6AD70261-D17F-8643-825D-E00F0E32463D}"/>
                                            </p:graphicEl>
                                          </p:spTgt>
                                        </p:tgtEl>
                                        <p:attrNameLst>
                                          <p:attrName>fill.on</p:attrName>
                                        </p:attrNameLst>
                                      </p:cBhvr>
                                      <p:to>
                                        <p:strVal val="true"/>
                                      </p:to>
                                    </p:set>
                                  </p:childTnLst>
                                </p:cTn>
                              </p:par>
                              <p:par>
                                <p:cTn id="129" presetID="1" presetClass="emph" presetSubtype="2" fill="hold" grpId="4" nodeType="withEffect">
                                  <p:stCondLst>
                                    <p:cond delay="0"/>
                                  </p:stCondLst>
                                  <p:childTnLst>
                                    <p:animClr clrSpc="rgb" dir="cw">
                                      <p:cBhvr>
                                        <p:cTn id="130" dur="2000" fill="hold"/>
                                        <p:tgtEl>
                                          <p:spTgt spid="5">
                                            <p:graphicEl>
                                              <a:dgm id="{58BA5FA0-23FC-6448-87E9-D93E4B2E0103}"/>
                                            </p:graphicEl>
                                          </p:spTgt>
                                        </p:tgtEl>
                                        <p:attrNameLst>
                                          <p:attrName>fillcolor</p:attrName>
                                        </p:attrNameLst>
                                      </p:cBhvr>
                                      <p:to>
                                        <a:schemeClr val="accent2"/>
                                      </p:to>
                                    </p:animClr>
                                    <p:set>
                                      <p:cBhvr>
                                        <p:cTn id="131" dur="2000" fill="hold"/>
                                        <p:tgtEl>
                                          <p:spTgt spid="5">
                                            <p:graphicEl>
                                              <a:dgm id="{58BA5FA0-23FC-6448-87E9-D93E4B2E0103}"/>
                                            </p:graphicEl>
                                          </p:spTgt>
                                        </p:tgtEl>
                                        <p:attrNameLst>
                                          <p:attrName>fill.type</p:attrName>
                                        </p:attrNameLst>
                                      </p:cBhvr>
                                      <p:to>
                                        <p:strVal val="solid"/>
                                      </p:to>
                                    </p:set>
                                    <p:set>
                                      <p:cBhvr>
                                        <p:cTn id="132" dur="2000" fill="hold"/>
                                        <p:tgtEl>
                                          <p:spTgt spid="5">
                                            <p:graphicEl>
                                              <a:dgm id="{58BA5FA0-23FC-6448-87E9-D93E4B2E0103}"/>
                                            </p:graphicEl>
                                          </p:spTgt>
                                        </p:tgtEl>
                                        <p:attrNameLst>
                                          <p:attrName>fill.on</p:attrName>
                                        </p:attrNameLst>
                                      </p:cBhvr>
                                      <p:to>
                                        <p:strVal val="true"/>
                                      </p:to>
                                    </p:set>
                                  </p:childTnLst>
                                </p:cTn>
                              </p:par>
                              <p:par>
                                <p:cTn id="133" presetID="1" presetClass="emph" presetSubtype="2" fill="hold" grpId="4" nodeType="withEffect">
                                  <p:stCondLst>
                                    <p:cond delay="0"/>
                                  </p:stCondLst>
                                  <p:childTnLst>
                                    <p:animClr clrSpc="rgb" dir="cw">
                                      <p:cBhvr>
                                        <p:cTn id="134" dur="2000" fill="hold"/>
                                        <p:tgtEl>
                                          <p:spTgt spid="5">
                                            <p:graphicEl>
                                              <a:dgm id="{D7B16FAF-1B7D-624D-9EE0-3CA1119A4DBE}"/>
                                            </p:graphicEl>
                                          </p:spTgt>
                                        </p:tgtEl>
                                        <p:attrNameLst>
                                          <p:attrName>fillcolor</p:attrName>
                                        </p:attrNameLst>
                                      </p:cBhvr>
                                      <p:to>
                                        <a:schemeClr val="accent2"/>
                                      </p:to>
                                    </p:animClr>
                                    <p:set>
                                      <p:cBhvr>
                                        <p:cTn id="135" dur="2000" fill="hold"/>
                                        <p:tgtEl>
                                          <p:spTgt spid="5">
                                            <p:graphicEl>
                                              <a:dgm id="{D7B16FAF-1B7D-624D-9EE0-3CA1119A4DBE}"/>
                                            </p:graphicEl>
                                          </p:spTgt>
                                        </p:tgtEl>
                                        <p:attrNameLst>
                                          <p:attrName>fill.type</p:attrName>
                                        </p:attrNameLst>
                                      </p:cBhvr>
                                      <p:to>
                                        <p:strVal val="solid"/>
                                      </p:to>
                                    </p:set>
                                    <p:set>
                                      <p:cBhvr>
                                        <p:cTn id="136" dur="2000" fill="hold"/>
                                        <p:tgtEl>
                                          <p:spTgt spid="5">
                                            <p:graphicEl>
                                              <a:dgm id="{D7B16FAF-1B7D-624D-9EE0-3CA1119A4DBE}"/>
                                            </p:graphicEl>
                                          </p:spTgt>
                                        </p:tgtEl>
                                        <p:attrNameLst>
                                          <p:attrName>fill.on</p:attrName>
                                        </p:attrNameLst>
                                      </p:cBhvr>
                                      <p:to>
                                        <p:strVal val="true"/>
                                      </p:to>
                                    </p:set>
                                  </p:childTnLst>
                                </p:cTn>
                              </p:par>
                              <p:par>
                                <p:cTn id="137" presetID="1" presetClass="emph" presetSubtype="2" fill="hold" grpId="4" nodeType="withEffect">
                                  <p:stCondLst>
                                    <p:cond delay="0"/>
                                  </p:stCondLst>
                                  <p:childTnLst>
                                    <p:animClr clrSpc="rgb" dir="cw">
                                      <p:cBhvr>
                                        <p:cTn id="138" dur="2000" fill="hold"/>
                                        <p:tgtEl>
                                          <p:spTgt spid="5">
                                            <p:graphicEl>
                                              <a:dgm id="{AF47B2B3-18DC-1141-B7B2-30695DD1A532}"/>
                                            </p:graphicEl>
                                          </p:spTgt>
                                        </p:tgtEl>
                                        <p:attrNameLst>
                                          <p:attrName>fillcolor</p:attrName>
                                        </p:attrNameLst>
                                      </p:cBhvr>
                                      <p:to>
                                        <a:schemeClr val="accent2"/>
                                      </p:to>
                                    </p:animClr>
                                    <p:set>
                                      <p:cBhvr>
                                        <p:cTn id="139" dur="2000" fill="hold"/>
                                        <p:tgtEl>
                                          <p:spTgt spid="5">
                                            <p:graphicEl>
                                              <a:dgm id="{AF47B2B3-18DC-1141-B7B2-30695DD1A532}"/>
                                            </p:graphicEl>
                                          </p:spTgt>
                                        </p:tgtEl>
                                        <p:attrNameLst>
                                          <p:attrName>fill.type</p:attrName>
                                        </p:attrNameLst>
                                      </p:cBhvr>
                                      <p:to>
                                        <p:strVal val="solid"/>
                                      </p:to>
                                    </p:set>
                                    <p:set>
                                      <p:cBhvr>
                                        <p:cTn id="140" dur="2000" fill="hold"/>
                                        <p:tgtEl>
                                          <p:spTgt spid="5">
                                            <p:graphicEl>
                                              <a:dgm id="{AF47B2B3-18DC-1141-B7B2-30695DD1A532}"/>
                                            </p:graphicEl>
                                          </p:spTgt>
                                        </p:tgtEl>
                                        <p:attrNameLst>
                                          <p:attrName>fill.on</p:attrName>
                                        </p:attrNameLst>
                                      </p:cBhvr>
                                      <p:to>
                                        <p:strVal val="true"/>
                                      </p:to>
                                    </p:set>
                                  </p:childTnLst>
                                </p:cTn>
                              </p:par>
                              <p:par>
                                <p:cTn id="141" presetID="1" presetClass="emph" presetSubtype="2" fill="hold" grpId="4" nodeType="withEffect">
                                  <p:stCondLst>
                                    <p:cond delay="0"/>
                                  </p:stCondLst>
                                  <p:childTnLst>
                                    <p:animClr clrSpc="rgb" dir="cw">
                                      <p:cBhvr>
                                        <p:cTn id="142" dur="2000" fill="hold"/>
                                        <p:tgtEl>
                                          <p:spTgt spid="5">
                                            <p:graphicEl>
                                              <a:dgm id="{F81C443C-BBC8-F246-9A0B-4AB1E716B09F}"/>
                                            </p:graphicEl>
                                          </p:spTgt>
                                        </p:tgtEl>
                                        <p:attrNameLst>
                                          <p:attrName>fillcolor</p:attrName>
                                        </p:attrNameLst>
                                      </p:cBhvr>
                                      <p:to>
                                        <a:schemeClr val="accent2"/>
                                      </p:to>
                                    </p:animClr>
                                    <p:set>
                                      <p:cBhvr>
                                        <p:cTn id="143" dur="2000" fill="hold"/>
                                        <p:tgtEl>
                                          <p:spTgt spid="5">
                                            <p:graphicEl>
                                              <a:dgm id="{F81C443C-BBC8-F246-9A0B-4AB1E716B09F}"/>
                                            </p:graphicEl>
                                          </p:spTgt>
                                        </p:tgtEl>
                                        <p:attrNameLst>
                                          <p:attrName>fill.type</p:attrName>
                                        </p:attrNameLst>
                                      </p:cBhvr>
                                      <p:to>
                                        <p:strVal val="solid"/>
                                      </p:to>
                                    </p:set>
                                    <p:set>
                                      <p:cBhvr>
                                        <p:cTn id="144" dur="2000" fill="hold"/>
                                        <p:tgtEl>
                                          <p:spTgt spid="5">
                                            <p:graphicEl>
                                              <a:dgm id="{F81C443C-BBC8-F246-9A0B-4AB1E716B09F}"/>
                                            </p:graphicEl>
                                          </p:spTgt>
                                        </p:tgtEl>
                                        <p:attrNameLst>
                                          <p:attrName>fill.on</p:attrName>
                                        </p:attrNameLst>
                                      </p:cBhvr>
                                      <p:to>
                                        <p:strVal val="true"/>
                                      </p:to>
                                    </p:set>
                                  </p:childTnLst>
                                </p:cTn>
                              </p:par>
                              <p:par>
                                <p:cTn id="145" presetID="1" presetClass="emph" presetSubtype="2" fill="hold" grpId="4" nodeType="withEffect">
                                  <p:stCondLst>
                                    <p:cond delay="0"/>
                                  </p:stCondLst>
                                  <p:childTnLst>
                                    <p:animClr clrSpc="rgb" dir="cw">
                                      <p:cBhvr>
                                        <p:cTn id="146" dur="2000" fill="hold"/>
                                        <p:tgtEl>
                                          <p:spTgt spid="5">
                                            <p:graphicEl>
                                              <a:dgm id="{9AC0736B-FE25-ED4A-A851-5EC0A69D88F9}"/>
                                            </p:graphicEl>
                                          </p:spTgt>
                                        </p:tgtEl>
                                        <p:attrNameLst>
                                          <p:attrName>fillcolor</p:attrName>
                                        </p:attrNameLst>
                                      </p:cBhvr>
                                      <p:to>
                                        <a:schemeClr val="accent2"/>
                                      </p:to>
                                    </p:animClr>
                                    <p:set>
                                      <p:cBhvr>
                                        <p:cTn id="147" dur="2000" fill="hold"/>
                                        <p:tgtEl>
                                          <p:spTgt spid="5">
                                            <p:graphicEl>
                                              <a:dgm id="{9AC0736B-FE25-ED4A-A851-5EC0A69D88F9}"/>
                                            </p:graphicEl>
                                          </p:spTgt>
                                        </p:tgtEl>
                                        <p:attrNameLst>
                                          <p:attrName>fill.type</p:attrName>
                                        </p:attrNameLst>
                                      </p:cBhvr>
                                      <p:to>
                                        <p:strVal val="solid"/>
                                      </p:to>
                                    </p:set>
                                    <p:set>
                                      <p:cBhvr>
                                        <p:cTn id="148" dur="2000" fill="hold"/>
                                        <p:tgtEl>
                                          <p:spTgt spid="5">
                                            <p:graphicEl>
                                              <a:dgm id="{9AC0736B-FE25-ED4A-A851-5EC0A69D88F9}"/>
                                            </p:graphicEl>
                                          </p:spTgt>
                                        </p:tgtEl>
                                        <p:attrNameLst>
                                          <p:attrName>fill.on</p:attrName>
                                        </p:attrNameLst>
                                      </p:cBhvr>
                                      <p:to>
                                        <p:strVal val="true"/>
                                      </p:to>
                                    </p:set>
                                  </p:childTnLst>
                                </p:cTn>
                              </p:par>
                              <p:par>
                                <p:cTn id="149" presetID="1" presetClass="emph" presetSubtype="2" fill="hold" grpId="4" nodeType="withEffect">
                                  <p:stCondLst>
                                    <p:cond delay="0"/>
                                  </p:stCondLst>
                                  <p:childTnLst>
                                    <p:animClr clrSpc="rgb" dir="cw">
                                      <p:cBhvr>
                                        <p:cTn id="150" dur="2000" fill="hold"/>
                                        <p:tgtEl>
                                          <p:spTgt spid="5">
                                            <p:graphicEl>
                                              <a:dgm id="{E60473A1-9897-6241-ACB3-88B074DFFB96}"/>
                                            </p:graphicEl>
                                          </p:spTgt>
                                        </p:tgtEl>
                                        <p:attrNameLst>
                                          <p:attrName>fillcolor</p:attrName>
                                        </p:attrNameLst>
                                      </p:cBhvr>
                                      <p:to>
                                        <a:schemeClr val="accent2"/>
                                      </p:to>
                                    </p:animClr>
                                    <p:set>
                                      <p:cBhvr>
                                        <p:cTn id="151" dur="2000" fill="hold"/>
                                        <p:tgtEl>
                                          <p:spTgt spid="5">
                                            <p:graphicEl>
                                              <a:dgm id="{E60473A1-9897-6241-ACB3-88B074DFFB96}"/>
                                            </p:graphicEl>
                                          </p:spTgt>
                                        </p:tgtEl>
                                        <p:attrNameLst>
                                          <p:attrName>fill.type</p:attrName>
                                        </p:attrNameLst>
                                      </p:cBhvr>
                                      <p:to>
                                        <p:strVal val="solid"/>
                                      </p:to>
                                    </p:set>
                                    <p:set>
                                      <p:cBhvr>
                                        <p:cTn id="152" dur="2000" fill="hold"/>
                                        <p:tgtEl>
                                          <p:spTgt spid="5">
                                            <p:graphicEl>
                                              <a:dgm id="{E60473A1-9897-6241-ACB3-88B074DFFB96}"/>
                                            </p:graphicEl>
                                          </p:spTgt>
                                        </p:tgtEl>
                                        <p:attrNameLst>
                                          <p:attrName>fill.on</p:attrName>
                                        </p:attrNameLst>
                                      </p:cBhvr>
                                      <p:to>
                                        <p:strVal val="true"/>
                                      </p:to>
                                    </p:set>
                                  </p:childTnLst>
                                </p:cTn>
                              </p:par>
                              <p:par>
                                <p:cTn id="153" presetID="1" presetClass="emph" presetSubtype="2" fill="hold" grpId="4" nodeType="withEffect">
                                  <p:stCondLst>
                                    <p:cond delay="0"/>
                                  </p:stCondLst>
                                  <p:childTnLst>
                                    <p:animClr clrSpc="rgb" dir="cw">
                                      <p:cBhvr>
                                        <p:cTn id="154" dur="2000" fill="hold"/>
                                        <p:tgtEl>
                                          <p:spTgt spid="5">
                                            <p:graphicEl>
                                              <a:dgm id="{29EC7C53-6199-A549-B9B2-7CD6BEA73882}"/>
                                            </p:graphicEl>
                                          </p:spTgt>
                                        </p:tgtEl>
                                        <p:attrNameLst>
                                          <p:attrName>fillcolor</p:attrName>
                                        </p:attrNameLst>
                                      </p:cBhvr>
                                      <p:to>
                                        <a:schemeClr val="accent2"/>
                                      </p:to>
                                    </p:animClr>
                                    <p:set>
                                      <p:cBhvr>
                                        <p:cTn id="155" dur="2000" fill="hold"/>
                                        <p:tgtEl>
                                          <p:spTgt spid="5">
                                            <p:graphicEl>
                                              <a:dgm id="{29EC7C53-6199-A549-B9B2-7CD6BEA73882}"/>
                                            </p:graphicEl>
                                          </p:spTgt>
                                        </p:tgtEl>
                                        <p:attrNameLst>
                                          <p:attrName>fill.type</p:attrName>
                                        </p:attrNameLst>
                                      </p:cBhvr>
                                      <p:to>
                                        <p:strVal val="solid"/>
                                      </p:to>
                                    </p:set>
                                    <p:set>
                                      <p:cBhvr>
                                        <p:cTn id="156" dur="2000" fill="hold"/>
                                        <p:tgtEl>
                                          <p:spTgt spid="5">
                                            <p:graphicEl>
                                              <a:dgm id="{29EC7C53-6199-A549-B9B2-7CD6BEA73882}"/>
                                            </p:graphicEl>
                                          </p:spTgt>
                                        </p:tgtEl>
                                        <p:attrNameLst>
                                          <p:attrName>fill.on</p:attrName>
                                        </p:attrNameLst>
                                      </p:cBhvr>
                                      <p:to>
                                        <p:strVal val="true"/>
                                      </p:to>
                                    </p:set>
                                  </p:childTnLst>
                                </p:cTn>
                              </p:par>
                              <p:par>
                                <p:cTn id="157" presetID="1" presetClass="emph" presetSubtype="2" fill="hold" grpId="4" nodeType="withEffect">
                                  <p:stCondLst>
                                    <p:cond delay="0"/>
                                  </p:stCondLst>
                                  <p:childTnLst>
                                    <p:animClr clrSpc="rgb" dir="cw">
                                      <p:cBhvr>
                                        <p:cTn id="158" dur="2000" fill="hold"/>
                                        <p:tgtEl>
                                          <p:spTgt spid="5">
                                            <p:graphicEl>
                                              <a:dgm id="{C50E8581-8CE4-A24F-8434-2A5F5FB6E349}"/>
                                            </p:graphicEl>
                                          </p:spTgt>
                                        </p:tgtEl>
                                        <p:attrNameLst>
                                          <p:attrName>fillcolor</p:attrName>
                                        </p:attrNameLst>
                                      </p:cBhvr>
                                      <p:to>
                                        <a:schemeClr val="accent2"/>
                                      </p:to>
                                    </p:animClr>
                                    <p:set>
                                      <p:cBhvr>
                                        <p:cTn id="159" dur="2000" fill="hold"/>
                                        <p:tgtEl>
                                          <p:spTgt spid="5">
                                            <p:graphicEl>
                                              <a:dgm id="{C50E8581-8CE4-A24F-8434-2A5F5FB6E349}"/>
                                            </p:graphicEl>
                                          </p:spTgt>
                                        </p:tgtEl>
                                        <p:attrNameLst>
                                          <p:attrName>fill.type</p:attrName>
                                        </p:attrNameLst>
                                      </p:cBhvr>
                                      <p:to>
                                        <p:strVal val="solid"/>
                                      </p:to>
                                    </p:set>
                                    <p:set>
                                      <p:cBhvr>
                                        <p:cTn id="160" dur="2000" fill="hold"/>
                                        <p:tgtEl>
                                          <p:spTgt spid="5">
                                            <p:graphicEl>
                                              <a:dgm id="{C50E8581-8CE4-A24F-8434-2A5F5FB6E349}"/>
                                            </p:graphicEl>
                                          </p:spTgt>
                                        </p:tgtEl>
                                        <p:attrNameLst>
                                          <p:attrName>fill.on</p:attrName>
                                        </p:attrNameLst>
                                      </p:cBhvr>
                                      <p:to>
                                        <p:strVal val="true"/>
                                      </p:to>
                                    </p:set>
                                  </p:childTnLst>
                                </p:cTn>
                              </p:par>
                              <p:par>
                                <p:cTn id="161" presetID="1" presetClass="emph" presetSubtype="2" fill="hold" grpId="4" nodeType="withEffect">
                                  <p:stCondLst>
                                    <p:cond delay="0"/>
                                  </p:stCondLst>
                                  <p:childTnLst>
                                    <p:animClr clrSpc="rgb" dir="cw">
                                      <p:cBhvr>
                                        <p:cTn id="162" dur="2000" fill="hold"/>
                                        <p:tgtEl>
                                          <p:spTgt spid="5">
                                            <p:graphicEl>
                                              <a:dgm id="{1FE675BD-4FA0-6046-97AB-D63A6150ADCC}"/>
                                            </p:graphicEl>
                                          </p:spTgt>
                                        </p:tgtEl>
                                        <p:attrNameLst>
                                          <p:attrName>fillcolor</p:attrName>
                                        </p:attrNameLst>
                                      </p:cBhvr>
                                      <p:to>
                                        <a:schemeClr val="accent2"/>
                                      </p:to>
                                    </p:animClr>
                                    <p:set>
                                      <p:cBhvr>
                                        <p:cTn id="163" dur="2000" fill="hold"/>
                                        <p:tgtEl>
                                          <p:spTgt spid="5">
                                            <p:graphicEl>
                                              <a:dgm id="{1FE675BD-4FA0-6046-97AB-D63A6150ADCC}"/>
                                            </p:graphicEl>
                                          </p:spTgt>
                                        </p:tgtEl>
                                        <p:attrNameLst>
                                          <p:attrName>fill.type</p:attrName>
                                        </p:attrNameLst>
                                      </p:cBhvr>
                                      <p:to>
                                        <p:strVal val="solid"/>
                                      </p:to>
                                    </p:set>
                                    <p:set>
                                      <p:cBhvr>
                                        <p:cTn id="164" dur="2000" fill="hold"/>
                                        <p:tgtEl>
                                          <p:spTgt spid="5">
                                            <p:graphicEl>
                                              <a:dgm id="{1FE675BD-4FA0-6046-97AB-D63A6150ADCC}"/>
                                            </p:graphicEl>
                                          </p:spTgt>
                                        </p:tgtEl>
                                        <p:attrNameLst>
                                          <p:attrName>fill.on</p:attrName>
                                        </p:attrNameLst>
                                      </p:cBhvr>
                                      <p:to>
                                        <p:strVal val="true"/>
                                      </p:to>
                                    </p:set>
                                  </p:childTnLst>
                                </p:cTn>
                              </p:par>
                              <p:par>
                                <p:cTn id="165" presetID="1" presetClass="emph" presetSubtype="2" fill="hold" grpId="4" nodeType="withEffect">
                                  <p:stCondLst>
                                    <p:cond delay="0"/>
                                  </p:stCondLst>
                                  <p:childTnLst>
                                    <p:animClr clrSpc="rgb" dir="cw">
                                      <p:cBhvr>
                                        <p:cTn id="166" dur="2000" fill="hold"/>
                                        <p:tgtEl>
                                          <p:spTgt spid="5">
                                            <p:graphicEl>
                                              <a:dgm id="{13DDDF47-6C3C-8445-8615-121976238848}"/>
                                            </p:graphicEl>
                                          </p:spTgt>
                                        </p:tgtEl>
                                        <p:attrNameLst>
                                          <p:attrName>fillcolor</p:attrName>
                                        </p:attrNameLst>
                                      </p:cBhvr>
                                      <p:to>
                                        <a:schemeClr val="accent2"/>
                                      </p:to>
                                    </p:animClr>
                                    <p:set>
                                      <p:cBhvr>
                                        <p:cTn id="167" dur="2000" fill="hold"/>
                                        <p:tgtEl>
                                          <p:spTgt spid="5">
                                            <p:graphicEl>
                                              <a:dgm id="{13DDDF47-6C3C-8445-8615-121976238848}"/>
                                            </p:graphicEl>
                                          </p:spTgt>
                                        </p:tgtEl>
                                        <p:attrNameLst>
                                          <p:attrName>fill.type</p:attrName>
                                        </p:attrNameLst>
                                      </p:cBhvr>
                                      <p:to>
                                        <p:strVal val="solid"/>
                                      </p:to>
                                    </p:set>
                                    <p:set>
                                      <p:cBhvr>
                                        <p:cTn id="168" dur="2000" fill="hold"/>
                                        <p:tgtEl>
                                          <p:spTgt spid="5">
                                            <p:graphicEl>
                                              <a:dgm id="{13DDDF47-6C3C-8445-8615-121976238848}"/>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Graphic spid="5" grpId="1" uiExpand="1">
        <p:bldSub>
          <a:bldDgm/>
        </p:bldSub>
      </p:bldGraphic>
      <p:bldGraphic spid="5" grpId="2">
        <p:bldSub>
          <a:bldDgm/>
        </p:bldSub>
      </p:bldGraphic>
      <p:bldGraphic spid="5" grpId="3" uiExpand="1">
        <p:bldSub>
          <a:bldDgm/>
        </p:bldSub>
      </p:bldGraphic>
      <p:bldGraphic spid="5" grpId="4">
        <p:bldSub>
          <a:bldDgm/>
        </p:bldSub>
      </p:bldGraphic>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t student</a:t>
            </a:r>
            <a:endParaRPr lang="fr-FR" b="1">
              <a:solidFill>
                <a:srgbClr val="1F4F97"/>
              </a:solidFill>
              <a:latin typeface="Helvetica" pitchFamily="2" charset="0"/>
            </a:endParaRPr>
          </a:p>
        </p:txBody>
      </p:sp>
      <p:sp>
        <p:nvSpPr>
          <p:cNvPr id="5" name="ZoneTexte 4">
            <a:extLst>
              <a:ext uri="{FF2B5EF4-FFF2-40B4-BE49-F238E27FC236}">
                <a16:creationId xmlns:a16="http://schemas.microsoft.com/office/drawing/2014/main" id="{1B51681C-F4D1-2B41-AB08-7683C1E98BB3}"/>
              </a:ext>
            </a:extLst>
          </p:cNvPr>
          <p:cNvSpPr txBox="1"/>
          <p:nvPr/>
        </p:nvSpPr>
        <p:spPr>
          <a:xfrm>
            <a:off x="758890" y="997565"/>
            <a:ext cx="10674219" cy="5355312"/>
          </a:xfrm>
          <a:prstGeom prst="rect">
            <a:avLst/>
          </a:prstGeom>
          <a:noFill/>
        </p:spPr>
        <p:txBody>
          <a:bodyPr wrap="square" rtlCol="0">
            <a:spAutoFit/>
          </a:bodyPr>
          <a:lstStyle/>
          <a:p>
            <a:r>
              <a:rPr lang="nl-BE"/>
              <a:t>-&gt; Tests if the difference between mean counts of a given gene in the sample A and B have the same amplitude as non-explainable random variations.</a:t>
            </a:r>
          </a:p>
          <a:p>
            <a:endParaRPr lang="nl-BE"/>
          </a:p>
          <a:p>
            <a:r>
              <a:rPr lang="nl-BE"/>
              <a:t>-&gt; Another way to ask the question: Is the difference in the mean abundance of a given gene truy different between A and B or is it just due to randomness.</a:t>
            </a:r>
          </a:p>
          <a:p>
            <a:endParaRPr lang="nl-BE"/>
          </a:p>
          <a:p>
            <a:r>
              <a:rPr lang="nl-BE"/>
              <a:t>Conditions: </a:t>
            </a:r>
          </a:p>
          <a:p>
            <a:pPr marL="285750" indent="-285750">
              <a:buFont typeface="Arial" panose="020B0604020202020204" pitchFamily="34" charset="0"/>
              <a:buChar char="•"/>
            </a:pPr>
            <a:r>
              <a:rPr lang="nl-BE"/>
              <a:t>Samples A and B are independent</a:t>
            </a:r>
          </a:p>
          <a:p>
            <a:pPr marL="285750" indent="-285750">
              <a:buFont typeface="Arial" panose="020B0604020202020204" pitchFamily="34" charset="0"/>
              <a:buChar char="•"/>
            </a:pPr>
            <a:r>
              <a:rPr lang="nl-BE"/>
              <a:t>We are comparing two groups</a:t>
            </a:r>
          </a:p>
          <a:p>
            <a:pPr marL="285750" indent="-285750">
              <a:buFont typeface="Arial" panose="020B0604020202020204" pitchFamily="34" charset="0"/>
              <a:buChar char="•"/>
            </a:pPr>
            <a:r>
              <a:rPr lang="nl-BE"/>
              <a:t>Distribution of residues must be normal</a:t>
            </a:r>
          </a:p>
          <a:p>
            <a:pPr marL="285750" indent="-285750">
              <a:buFont typeface="Arial" panose="020B0604020202020204" pitchFamily="34" charset="0"/>
              <a:buChar char="•"/>
            </a:pPr>
            <a:r>
              <a:rPr lang="nl-BE"/>
              <a:t>No atypical data (outliers)</a:t>
            </a:r>
          </a:p>
          <a:p>
            <a:pPr marL="285750" indent="-285750">
              <a:buFont typeface="Arial" panose="020B0604020202020204" pitchFamily="34" charset="0"/>
              <a:buChar char="•"/>
            </a:pPr>
            <a:endParaRPr lang="nl-BE"/>
          </a:p>
          <a:p>
            <a:r>
              <a:rPr lang="en-US"/>
              <a:t>Null hypothesis: H0: The average abundances of a given gene between A and B are equal</a:t>
            </a:r>
          </a:p>
          <a:p>
            <a:pPr algn="ct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latin typeface="Calibri" panose="020F0502020204030204" pitchFamily="34" charset="0"/>
                <a:ea typeface="Calibri" panose="020F0502020204030204" pitchFamily="34" charset="0"/>
                <a:cs typeface="Times New Roman" panose="02020603050405020304" pitchFamily="18" charset="0"/>
              </a:rPr>
              <a:t>A</a:t>
            </a:r>
            <a:r>
              <a:rPr lang="fr-FR">
                <a:effectLst/>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r>
              <a:rPr lang="fr-FR">
                <a:effectLst/>
                <a:latin typeface="Calibri" panose="020F0502020204030204" pitchFamily="34" charset="0"/>
                <a:ea typeface="Calibri" panose="020F0502020204030204" pitchFamily="34" charset="0"/>
                <a:cs typeface="Times New Roman" panose="02020603050405020304" pitchFamily="18" charset="0"/>
              </a:rPr>
              <a:t>= 0 ou </a:t>
            </a: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effectLst/>
                <a:latin typeface="Calibri" panose="020F0502020204030204" pitchFamily="34" charset="0"/>
                <a:ea typeface="Calibri" panose="020F0502020204030204" pitchFamily="34" charset="0"/>
                <a:cs typeface="Times New Roman" panose="02020603050405020304" pitchFamily="18" charset="0"/>
              </a:rPr>
              <a:t>A</a:t>
            </a:r>
            <a:r>
              <a:rPr lang="fr-FR">
                <a:effectLst/>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endParaRPr lang="fr-FR" baseline="-25000">
              <a:latin typeface="Calibri" panose="020F0502020204030204" pitchFamily="34" charset="0"/>
              <a:ea typeface="Calibri" panose="020F0502020204030204" pitchFamily="34" charset="0"/>
              <a:cs typeface="Times New Roman" panose="02020603050405020304" pitchFamily="18" charset="0"/>
            </a:endParaRPr>
          </a:p>
          <a:p>
            <a:pPr algn="ctr"/>
            <a:endParaRPr lang="fr-BE">
              <a:effectLst/>
              <a:latin typeface="Calibri" panose="020F0502020204030204" pitchFamily="34" charset="0"/>
              <a:ea typeface="Calibri" panose="020F0502020204030204" pitchFamily="34" charset="0"/>
              <a:cs typeface="Times New Roman" panose="02020603050405020304" pitchFamily="18" charset="0"/>
            </a:endParaRPr>
          </a:p>
          <a:p>
            <a:r>
              <a:rPr lang="en-US"/>
              <a:t>Our hypothesis: H1: The average abundances of a given gene between A and B are not equal</a:t>
            </a:r>
          </a:p>
          <a:p>
            <a:pPr algn="ct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effectLst/>
                <a:latin typeface="Calibri" panose="020F0502020204030204" pitchFamily="34" charset="0"/>
                <a:ea typeface="Calibri" panose="020F0502020204030204" pitchFamily="34" charset="0"/>
                <a:cs typeface="Times New Roman" panose="02020603050405020304" pitchFamily="18" charset="0"/>
              </a:rPr>
              <a:t>A</a:t>
            </a:r>
            <a:r>
              <a:rPr lang="fr-FR">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endParaRPr lang="fr-FR" baseline="-25000">
              <a:latin typeface="Calibri" panose="020F0502020204030204" pitchFamily="34" charset="0"/>
              <a:ea typeface="Calibri" panose="020F0502020204030204" pitchFamily="34" charset="0"/>
              <a:cs typeface="Times New Roman" panose="02020603050405020304" pitchFamily="18" charset="0"/>
            </a:endParaRPr>
          </a:p>
          <a:p>
            <a:pPr algn="ctr"/>
            <a:endParaRPr lang="en-US"/>
          </a:p>
          <a:p>
            <a:r>
              <a:rPr lang="en-US"/>
              <a:t>Alpha = 0.05</a:t>
            </a:r>
          </a:p>
        </p:txBody>
      </p:sp>
      <p:sp>
        <p:nvSpPr>
          <p:cNvPr id="2" name="Accolade fermante 1">
            <a:extLst>
              <a:ext uri="{FF2B5EF4-FFF2-40B4-BE49-F238E27FC236}">
                <a16:creationId xmlns:a16="http://schemas.microsoft.com/office/drawing/2014/main" id="{6B4997FE-065A-9C4C-BCC9-8CB730FEA0C2}"/>
              </a:ext>
            </a:extLst>
          </p:cNvPr>
          <p:cNvSpPr/>
          <p:nvPr/>
        </p:nvSpPr>
        <p:spPr>
          <a:xfrm>
            <a:off x="4872790" y="3513221"/>
            <a:ext cx="312821" cy="577516"/>
          </a:xfrm>
          <a:prstGeom prst="rightBrace">
            <a:avLst>
              <a:gd name="adj1" fmla="val 16641"/>
              <a:gd name="adj2" fmla="val 51852"/>
            </a:avLst>
          </a:prstGeom>
          <a:noFill/>
          <a:ln w="381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 name="ZoneTexte 3">
            <a:extLst>
              <a:ext uri="{FF2B5EF4-FFF2-40B4-BE49-F238E27FC236}">
                <a16:creationId xmlns:a16="http://schemas.microsoft.com/office/drawing/2014/main" id="{73FDAA4F-481D-6D43-A8A7-166E5B31518B}"/>
              </a:ext>
            </a:extLst>
          </p:cNvPr>
          <p:cNvSpPr txBox="1"/>
          <p:nvPr/>
        </p:nvSpPr>
        <p:spPr>
          <a:xfrm>
            <a:off x="5378652" y="3617313"/>
            <a:ext cx="2006703" cy="369332"/>
          </a:xfrm>
          <a:prstGeom prst="rect">
            <a:avLst/>
          </a:prstGeom>
          <a:noFill/>
        </p:spPr>
        <p:txBody>
          <a:bodyPr wrap="none" rtlCol="0">
            <a:spAutoFit/>
          </a:bodyPr>
          <a:lstStyle/>
          <a:p>
            <a:r>
              <a:rPr lang="en-US">
                <a:solidFill>
                  <a:srgbClr val="FF0000"/>
                </a:solidFill>
              </a:rPr>
              <a:t>Untrue for </a:t>
            </a:r>
            <a:r>
              <a:rPr lang="en-US" err="1">
                <a:solidFill>
                  <a:srgbClr val="FF0000"/>
                </a:solidFill>
              </a:rPr>
              <a:t>RNAseq</a:t>
            </a:r>
            <a:endParaRPr lang="en-US">
              <a:solidFill>
                <a:srgbClr val="FF0000"/>
              </a:solidFill>
            </a:endParaRPr>
          </a:p>
        </p:txBody>
      </p:sp>
    </p:spTree>
    <p:extLst>
      <p:ext uri="{BB962C8B-B14F-4D97-AF65-F5344CB8AC3E}">
        <p14:creationId xmlns:p14="http://schemas.microsoft.com/office/powerpoint/2010/main" val="9670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RNAsequencing</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58890" y="897100"/>
            <a:ext cx="10674219" cy="5632311"/>
          </a:xfrm>
          <a:prstGeom prst="rect">
            <a:avLst/>
          </a:prstGeom>
          <a:noFill/>
        </p:spPr>
        <p:txBody>
          <a:bodyPr wrap="square" rtlCol="0">
            <a:spAutoFit/>
          </a:bodyPr>
          <a:lstStyle/>
          <a:p>
            <a:r>
              <a:rPr lang="fr-BE"/>
              <a:t>The </a:t>
            </a:r>
            <a:r>
              <a:rPr lang="fr-BE" err="1"/>
              <a:t>reason</a:t>
            </a:r>
            <a:r>
              <a:rPr lang="fr-BE"/>
              <a:t> </a:t>
            </a:r>
            <a:r>
              <a:rPr lang="fr-BE" err="1"/>
              <a:t>we</a:t>
            </a:r>
            <a:r>
              <a:rPr lang="fr-BE"/>
              <a:t> </a:t>
            </a:r>
            <a:r>
              <a:rPr lang="fr-BE" err="1"/>
              <a:t>don't</a:t>
            </a:r>
            <a:r>
              <a:rPr lang="fr-BE"/>
              <a:t> use </a:t>
            </a:r>
            <a:r>
              <a:rPr lang="fr-BE" err="1"/>
              <a:t>those</a:t>
            </a:r>
            <a:r>
              <a:rPr lang="fr-BE"/>
              <a:t> tests </a:t>
            </a:r>
            <a:r>
              <a:rPr lang="fr-BE" err="1"/>
              <a:t>individually</a:t>
            </a:r>
            <a:r>
              <a:rPr lang="fr-BE"/>
              <a:t> in </a:t>
            </a:r>
            <a:r>
              <a:rPr lang="fr-BE" err="1"/>
              <a:t>most</a:t>
            </a:r>
            <a:r>
              <a:rPr lang="fr-BE"/>
              <a:t> cases </a:t>
            </a:r>
            <a:r>
              <a:rPr lang="fr-BE" err="1"/>
              <a:t>is</a:t>
            </a:r>
            <a:r>
              <a:rPr lang="fr-BE"/>
              <a:t> </a:t>
            </a:r>
            <a:r>
              <a:rPr lang="fr-BE" err="1"/>
              <a:t>because</a:t>
            </a:r>
            <a:r>
              <a:rPr lang="fr-BE"/>
              <a:t> the distributions of </a:t>
            </a:r>
            <a:r>
              <a:rPr lang="fr-BE" err="1"/>
              <a:t>abundances</a:t>
            </a:r>
            <a:r>
              <a:rPr lang="fr-BE"/>
              <a:t> </a:t>
            </a:r>
            <a:r>
              <a:rPr lang="fr-BE" err="1"/>
              <a:t>don't</a:t>
            </a:r>
            <a:r>
              <a:rPr lang="fr-BE"/>
              <a:t> </a:t>
            </a:r>
            <a:r>
              <a:rPr lang="fr-BE" err="1"/>
              <a:t>meet</a:t>
            </a:r>
            <a:r>
              <a:rPr lang="fr-BE"/>
              <a:t> the </a:t>
            </a:r>
            <a:r>
              <a:rPr lang="fr-BE" err="1"/>
              <a:t>requirements</a:t>
            </a:r>
            <a:r>
              <a:rPr lang="fr-BE"/>
              <a:t> of </a:t>
            </a:r>
            <a:r>
              <a:rPr lang="fr-BE" err="1"/>
              <a:t>our</a:t>
            </a:r>
            <a:r>
              <a:rPr lang="fr-BE"/>
              <a:t> standard tests (</a:t>
            </a:r>
            <a:r>
              <a:rPr lang="fr-BE" err="1"/>
              <a:t>normality</a:t>
            </a:r>
            <a:r>
              <a:rPr lang="fr-BE"/>
              <a:t>, </a:t>
            </a:r>
            <a:r>
              <a:rPr lang="fr-BE" err="1"/>
              <a:t>homogeneity</a:t>
            </a:r>
            <a:r>
              <a:rPr lang="fr-BE"/>
              <a:t> of variances, etc.) and </a:t>
            </a:r>
            <a:r>
              <a:rPr lang="fr-BE" err="1"/>
              <a:t>those</a:t>
            </a:r>
            <a:r>
              <a:rPr lang="fr-BE"/>
              <a:t> tests </a:t>
            </a:r>
            <a:r>
              <a:rPr lang="fr-BE" err="1"/>
              <a:t>don’t</a:t>
            </a:r>
            <a:r>
              <a:rPr lang="fr-BE"/>
              <a:t> </a:t>
            </a:r>
            <a:r>
              <a:rPr lang="fr-BE" err="1"/>
              <a:t>adjust</a:t>
            </a:r>
            <a:r>
              <a:rPr lang="fr-BE"/>
              <a:t> for multiple </a:t>
            </a:r>
            <a:r>
              <a:rPr lang="fr-BE" err="1"/>
              <a:t>testing</a:t>
            </a:r>
            <a:r>
              <a:rPr lang="fr-BE"/>
              <a:t> by default </a:t>
            </a:r>
            <a:r>
              <a:rPr lang="fr-BE" err="1"/>
              <a:t>either</a:t>
            </a:r>
            <a:r>
              <a:rPr lang="fr-BE"/>
              <a:t>. </a:t>
            </a:r>
          </a:p>
          <a:p>
            <a:endParaRPr lang="fr-BE"/>
          </a:p>
          <a:p>
            <a:r>
              <a:rPr lang="fr-BE"/>
              <a:t>To </a:t>
            </a:r>
            <a:r>
              <a:rPr lang="fr-BE" err="1"/>
              <a:t>assist</a:t>
            </a:r>
            <a:r>
              <a:rPr lang="fr-BE"/>
              <a:t> </a:t>
            </a:r>
            <a:r>
              <a:rPr lang="fr-BE" err="1"/>
              <a:t>with</a:t>
            </a:r>
            <a:r>
              <a:rPr lang="fr-BE"/>
              <a:t> </a:t>
            </a:r>
            <a:r>
              <a:rPr lang="fr-BE" err="1"/>
              <a:t>this</a:t>
            </a:r>
            <a:r>
              <a:rPr lang="fr-BE"/>
              <a:t>, </a:t>
            </a:r>
            <a:r>
              <a:rPr lang="fr-BE" sz="1800" err="1"/>
              <a:t>we</a:t>
            </a:r>
            <a:r>
              <a:rPr lang="fr-BE" sz="1800"/>
              <a:t> </a:t>
            </a:r>
            <a:r>
              <a:rPr lang="fr-BE" sz="1800" err="1"/>
              <a:t>need</a:t>
            </a:r>
            <a:r>
              <a:rPr lang="fr-BE" sz="1800"/>
              <a:t> to use </a:t>
            </a:r>
            <a:r>
              <a:rPr lang="fr-BE" sz="1800" err="1"/>
              <a:t>validated</a:t>
            </a:r>
            <a:r>
              <a:rPr lang="fr-BE" sz="1800"/>
              <a:t> </a:t>
            </a:r>
            <a:r>
              <a:rPr lang="fr-BE" sz="1800" err="1"/>
              <a:t>algorithms</a:t>
            </a:r>
            <a:r>
              <a:rPr lang="fr-BE" sz="1800"/>
              <a:t> </a:t>
            </a:r>
            <a:r>
              <a:rPr lang="fr-BE" sz="1800" err="1"/>
              <a:t>that</a:t>
            </a:r>
            <a:r>
              <a:rPr lang="fr-BE" sz="1800"/>
              <a:t> </a:t>
            </a:r>
            <a:r>
              <a:rPr lang="fr-BE" sz="1800" err="1"/>
              <a:t>generally</a:t>
            </a:r>
            <a:r>
              <a:rPr lang="fr-BE" sz="1800"/>
              <a:t> </a:t>
            </a:r>
            <a:r>
              <a:rPr lang="fr-BE" sz="1800" err="1"/>
              <a:t>perform</a:t>
            </a:r>
            <a:r>
              <a:rPr lang="fr-BE" sz="1800"/>
              <a:t> </a:t>
            </a:r>
            <a:r>
              <a:rPr lang="fr-BE" sz="1800" err="1"/>
              <a:t>these</a:t>
            </a:r>
            <a:r>
              <a:rPr lang="fr-BE" sz="1800"/>
              <a:t> </a:t>
            </a:r>
            <a:r>
              <a:rPr lang="fr-BE" sz="1800" err="1"/>
              <a:t>steps</a:t>
            </a:r>
            <a:r>
              <a:rPr lang="fr-BE" sz="1800"/>
              <a:t>:</a:t>
            </a:r>
          </a:p>
          <a:p>
            <a:endParaRPr lang="fr-BE"/>
          </a:p>
          <a:p>
            <a:r>
              <a:rPr lang="en-US"/>
              <a:t>In R : </a:t>
            </a:r>
          </a:p>
          <a:p>
            <a:endParaRPr lang="en-US"/>
          </a:p>
          <a:p>
            <a:pPr marL="285750" indent="-285750">
              <a:buFont typeface="Arial" panose="020B0604020202020204" pitchFamily="34" charset="0"/>
              <a:buChar char="•"/>
            </a:pPr>
            <a:r>
              <a:rPr lang="en-US"/>
              <a:t>DESeq2</a:t>
            </a:r>
          </a:p>
          <a:p>
            <a:pPr marL="285750" indent="-285750">
              <a:buFont typeface="Arial" panose="020B0604020202020204" pitchFamily="34" charset="0"/>
              <a:buChar char="•"/>
            </a:pPr>
            <a:r>
              <a:rPr lang="en-US" err="1"/>
              <a:t>limma</a:t>
            </a:r>
            <a:endParaRPr lang="en-US"/>
          </a:p>
          <a:p>
            <a:pPr marL="285750" indent="-285750">
              <a:buFont typeface="Arial" panose="020B0604020202020204" pitchFamily="34" charset="0"/>
              <a:buChar char="•"/>
            </a:pPr>
            <a:r>
              <a:rPr lang="en-US" err="1"/>
              <a:t>EdgeR</a:t>
            </a:r>
            <a:r>
              <a:rPr lang="en-US"/>
              <a:t> </a:t>
            </a:r>
          </a:p>
          <a:p>
            <a:pPr marL="285750" indent="-285750">
              <a:buFont typeface="Arial" panose="020B0604020202020204" pitchFamily="34" charset="0"/>
              <a:buChar char="•"/>
            </a:pPr>
            <a:r>
              <a:rPr lang="en-US" err="1"/>
              <a:t>baySeq</a:t>
            </a:r>
            <a:endParaRPr lang="en-US"/>
          </a:p>
          <a:p>
            <a:pPr marL="285750" indent="-285750">
              <a:buFont typeface="Arial" panose="020B0604020202020204" pitchFamily="34" charset="0"/>
              <a:buChar char="•"/>
            </a:pPr>
            <a:r>
              <a:rPr lang="en-US" err="1"/>
              <a:t>EBSeq</a:t>
            </a:r>
            <a:endParaRPr lang="en-US"/>
          </a:p>
          <a:p>
            <a:pPr marL="285750" indent="-285750">
              <a:buFont typeface="Arial" panose="020B0604020202020204" pitchFamily="34" charset="0"/>
              <a:buChar char="•"/>
            </a:pPr>
            <a:r>
              <a:rPr lang="en-US" err="1"/>
              <a:t>DEGSeq</a:t>
            </a:r>
            <a:endParaRPr lang="en-US"/>
          </a:p>
          <a:p>
            <a:pPr marL="285750" indent="-285750">
              <a:buFont typeface="Arial" panose="020B0604020202020204" pitchFamily="34" charset="0"/>
              <a:buChar char="•"/>
            </a:pPr>
            <a:r>
              <a:rPr lang="en-US" sz="1800" err="1"/>
              <a:t>cuffdiff</a:t>
            </a:r>
            <a:endParaRPr lang="en-US" sz="1800"/>
          </a:p>
          <a:p>
            <a:pPr marL="285750" indent="-285750">
              <a:buFont typeface="Arial" panose="020B0604020202020204" pitchFamily="34" charset="0"/>
              <a:buChar char="•"/>
            </a:pPr>
            <a:r>
              <a:rPr lang="en-US" err="1"/>
              <a:t>PoissonSeq</a:t>
            </a:r>
            <a:endParaRPr lang="en-US"/>
          </a:p>
          <a:p>
            <a:pPr marL="285750" indent="-285750">
              <a:buFont typeface="Arial" panose="020B0604020202020204" pitchFamily="34" charset="0"/>
              <a:buChar char="•"/>
            </a:pPr>
            <a:r>
              <a:rPr lang="en-US" sz="1800" err="1"/>
              <a:t>NOISeq</a:t>
            </a:r>
            <a:endParaRPr lang="en-US" sz="1800"/>
          </a:p>
          <a:p>
            <a:pPr marL="285750" indent="-285750">
              <a:buFont typeface="Arial" panose="020B0604020202020204" pitchFamily="34" charset="0"/>
              <a:buChar char="•"/>
            </a:pPr>
            <a:r>
              <a:rPr lang="en-US" err="1"/>
              <a:t>SAMSeq</a:t>
            </a:r>
            <a:endParaRPr lang="fr-BE" sz="1800"/>
          </a:p>
          <a:p>
            <a:endParaRPr lang="en-US"/>
          </a:p>
          <a:p>
            <a:endParaRPr lang="en-US"/>
          </a:p>
        </p:txBody>
      </p:sp>
    </p:spTree>
    <p:extLst>
      <p:ext uri="{BB962C8B-B14F-4D97-AF65-F5344CB8AC3E}">
        <p14:creationId xmlns:p14="http://schemas.microsoft.com/office/powerpoint/2010/main" val="464981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5078313"/>
          </a:xfrm>
          <a:prstGeom prst="rect">
            <a:avLst/>
          </a:prstGeom>
          <a:noFill/>
        </p:spPr>
        <p:txBody>
          <a:bodyPr wrap="square" rtlCol="0">
            <a:spAutoFit/>
          </a:bodyPr>
          <a:lstStyle/>
          <a:p>
            <a:r>
              <a:rPr lang="nl-BE"/>
              <a:t>Count-based model : Uses dispersion estimates</a:t>
            </a:r>
          </a:p>
          <a:p>
            <a:endParaRPr lang="nl-BE"/>
          </a:p>
          <a:p>
            <a:pPr marL="285750" indent="-285750">
              <a:buFontTx/>
              <a:buChar char="-"/>
            </a:pPr>
            <a:r>
              <a:rPr lang="nl-BE"/>
              <a:t>DESeq</a:t>
            </a:r>
          </a:p>
          <a:p>
            <a:pPr marL="285750" indent="-285750">
              <a:buFontTx/>
              <a:buChar char="-"/>
            </a:pPr>
            <a:r>
              <a:rPr lang="nl-BE"/>
              <a:t>DESeq2</a:t>
            </a:r>
          </a:p>
          <a:p>
            <a:pPr marL="285750" indent="-285750">
              <a:buFontTx/>
              <a:buChar char="-"/>
            </a:pPr>
            <a:r>
              <a:rPr lang="nl-BE"/>
              <a:t>EdgeR</a:t>
            </a:r>
          </a:p>
          <a:p>
            <a:endParaRPr lang="nl-BE"/>
          </a:p>
          <a:p>
            <a:endParaRPr lang="nl-BE"/>
          </a:p>
          <a:p>
            <a:r>
              <a:rPr lang="nl-BE"/>
              <a:t>Linear-based model : Uses variance estimates</a:t>
            </a:r>
          </a:p>
          <a:p>
            <a:endParaRPr lang="nl-BE"/>
          </a:p>
          <a:p>
            <a:pPr marL="285750" indent="-285750">
              <a:buFontTx/>
              <a:buChar char="-"/>
            </a:pPr>
            <a:r>
              <a:rPr lang="nl-BE"/>
              <a:t>limma</a:t>
            </a:r>
          </a:p>
          <a:p>
            <a:endParaRPr lang="en-US"/>
          </a:p>
          <a:p>
            <a:r>
              <a:rPr lang="en-US"/>
              <a:t>Non-parametric-based models</a:t>
            </a:r>
          </a:p>
          <a:p>
            <a:endParaRPr lang="en-US"/>
          </a:p>
          <a:p>
            <a:pPr marL="285750" indent="-285750">
              <a:buFontTx/>
              <a:buChar char="-"/>
            </a:pPr>
            <a:r>
              <a:rPr lang="en-US" err="1"/>
              <a:t>NOISeq</a:t>
            </a:r>
            <a:endParaRPr lang="en-US"/>
          </a:p>
          <a:p>
            <a:pPr marL="285750" indent="-285750">
              <a:buFontTx/>
              <a:buChar char="-"/>
            </a:pPr>
            <a:r>
              <a:rPr lang="en-US" err="1"/>
              <a:t>SAMSeq</a:t>
            </a:r>
            <a:endParaRPr lang="en-US"/>
          </a:p>
          <a:p>
            <a:endParaRPr lang="en-US"/>
          </a:p>
          <a:p>
            <a:endParaRPr lang="en-US"/>
          </a:p>
          <a:p>
            <a:endParaRPr lang="en-US"/>
          </a:p>
        </p:txBody>
      </p:sp>
    </p:spTree>
    <p:extLst>
      <p:ext uri="{BB962C8B-B14F-4D97-AF65-F5344CB8AC3E}">
        <p14:creationId xmlns:p14="http://schemas.microsoft.com/office/powerpoint/2010/main" val="3711559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53784" y="1997839"/>
            <a:ext cx="10284432" cy="2862322"/>
          </a:xfrm>
          <a:prstGeom prst="rect">
            <a:avLst/>
          </a:prstGeom>
          <a:ln w="38100">
            <a:solidFill>
              <a:srgbClr val="1F4F97"/>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600"/>
          </a:p>
          <a:p>
            <a:pPr algn="ctr"/>
            <a:r>
              <a:rPr lang="fr-BE" sz="1600"/>
              <a:t>No </a:t>
            </a:r>
            <a:r>
              <a:rPr lang="fr-BE" sz="1600" err="1"/>
              <a:t>statistical</a:t>
            </a:r>
            <a:r>
              <a:rPr lang="fr-BE" sz="1600"/>
              <a:t> </a:t>
            </a:r>
            <a:r>
              <a:rPr lang="fr-BE" sz="1600" err="1"/>
              <a:t>modeling</a:t>
            </a:r>
            <a:r>
              <a:rPr lang="fr-BE" sz="1600"/>
              <a:t> </a:t>
            </a:r>
            <a:r>
              <a:rPr lang="fr-BE" sz="1600" err="1"/>
              <a:t>can</a:t>
            </a:r>
            <a:r>
              <a:rPr lang="fr-BE" sz="1600"/>
              <a:t> </a:t>
            </a:r>
            <a:r>
              <a:rPr lang="fr-BE" sz="1600" err="1"/>
              <a:t>fully</a:t>
            </a:r>
            <a:r>
              <a:rPr lang="fr-BE" sz="1600"/>
              <a:t> capture </a:t>
            </a:r>
            <a:r>
              <a:rPr lang="fr-BE" sz="1600" err="1"/>
              <a:t>biological</a:t>
            </a:r>
            <a:r>
              <a:rPr lang="fr-BE" sz="1600"/>
              <a:t> </a:t>
            </a:r>
            <a:r>
              <a:rPr lang="fr-BE" sz="1600" err="1"/>
              <a:t>phenomena</a:t>
            </a:r>
            <a:r>
              <a:rPr lang="fr-BE" sz="1600"/>
              <a:t>. </a:t>
            </a:r>
            <a:r>
              <a:rPr lang="fr-BE" sz="1600" err="1"/>
              <a:t>Statistical</a:t>
            </a:r>
            <a:r>
              <a:rPr lang="fr-BE" sz="1600"/>
              <a:t> </a:t>
            </a:r>
            <a:r>
              <a:rPr lang="fr-BE" sz="1600" err="1"/>
              <a:t>methods</a:t>
            </a:r>
            <a:r>
              <a:rPr lang="fr-BE" sz="1600"/>
              <a:t> all </a:t>
            </a:r>
            <a:r>
              <a:rPr lang="fr-BE" sz="1600" err="1"/>
              <a:t>rely</a:t>
            </a:r>
            <a:r>
              <a:rPr lang="fr-BE" sz="1600"/>
              <a:t> on </a:t>
            </a:r>
            <a:r>
              <a:rPr lang="fr-BE" sz="1600" err="1"/>
              <a:t>assumptions</a:t>
            </a:r>
            <a:r>
              <a:rPr lang="fr-BE" sz="1600"/>
              <a:t> and </a:t>
            </a:r>
            <a:r>
              <a:rPr lang="fr-BE" sz="1600" err="1"/>
              <a:t>requirements</a:t>
            </a:r>
            <a:r>
              <a:rPr lang="fr-BE" sz="1600"/>
              <a:t> </a:t>
            </a:r>
            <a:r>
              <a:rPr lang="fr-BE" sz="1600" err="1"/>
              <a:t>that</a:t>
            </a:r>
            <a:r>
              <a:rPr lang="fr-BE" sz="1600"/>
              <a:t> are </a:t>
            </a:r>
            <a:r>
              <a:rPr lang="fr-BE" sz="1600" err="1"/>
              <a:t>only</a:t>
            </a:r>
            <a:r>
              <a:rPr lang="fr-BE" sz="1600"/>
              <a:t> </a:t>
            </a:r>
            <a:r>
              <a:rPr lang="fr-BE" sz="1600" err="1"/>
              <a:t>partially</a:t>
            </a:r>
            <a:r>
              <a:rPr lang="fr-BE" sz="1600"/>
              <a:t> </a:t>
            </a:r>
            <a:r>
              <a:rPr lang="fr-BE" sz="1600" err="1"/>
              <a:t>satisfied</a:t>
            </a:r>
            <a:r>
              <a:rPr lang="fr-BE" sz="1600"/>
              <a:t>. </a:t>
            </a:r>
          </a:p>
          <a:p>
            <a:pPr algn="ctr"/>
            <a:endParaRPr lang="fr-BE" sz="1600"/>
          </a:p>
          <a:p>
            <a:pPr algn="ctr"/>
            <a:r>
              <a:rPr lang="fr-BE" sz="1600" err="1"/>
              <a:t>Different</a:t>
            </a:r>
            <a:r>
              <a:rPr lang="fr-BE" sz="1600"/>
              <a:t> </a:t>
            </a:r>
            <a:r>
              <a:rPr lang="fr-BE" sz="1600" err="1"/>
              <a:t>methods</a:t>
            </a:r>
            <a:r>
              <a:rPr lang="fr-BE" sz="1600"/>
              <a:t> </a:t>
            </a:r>
            <a:r>
              <a:rPr lang="fr-BE" sz="1600" err="1"/>
              <a:t>rely</a:t>
            </a:r>
            <a:r>
              <a:rPr lang="fr-BE" sz="1600"/>
              <a:t> on </a:t>
            </a:r>
            <a:r>
              <a:rPr lang="fr-BE" sz="1600" err="1"/>
              <a:t>different</a:t>
            </a:r>
            <a:r>
              <a:rPr lang="fr-BE" sz="1600"/>
              <a:t> </a:t>
            </a:r>
            <a:r>
              <a:rPr lang="fr-BE" sz="1600" err="1"/>
              <a:t>assumptions</a:t>
            </a:r>
            <a:r>
              <a:rPr lang="fr-BE" sz="1600"/>
              <a:t>, and in </a:t>
            </a:r>
            <a:r>
              <a:rPr lang="fr-BE" sz="1600" err="1"/>
              <a:t>turn</a:t>
            </a:r>
            <a:r>
              <a:rPr lang="fr-BE" sz="1600"/>
              <a:t>, </a:t>
            </a:r>
            <a:r>
              <a:rPr lang="fr-BE" sz="1600" err="1"/>
              <a:t>may</a:t>
            </a:r>
            <a:r>
              <a:rPr lang="fr-BE" sz="1600"/>
              <a:t> capture </a:t>
            </a:r>
            <a:r>
              <a:rPr lang="fr-BE" sz="1600" err="1"/>
              <a:t>different</a:t>
            </a:r>
            <a:r>
              <a:rPr lang="fr-BE" sz="1600"/>
              <a:t> projections of the reality.</a:t>
            </a:r>
          </a:p>
          <a:p>
            <a:pPr algn="ctr"/>
            <a:endParaRPr lang="fr-BE" sz="1600"/>
          </a:p>
          <a:p>
            <a:pPr algn="ctr"/>
            <a:r>
              <a:rPr lang="fr-BE" sz="1600"/>
              <a:t>The </a:t>
            </a:r>
            <a:r>
              <a:rPr lang="fr-BE" sz="1600" err="1"/>
              <a:t>different</a:t>
            </a:r>
            <a:r>
              <a:rPr lang="fr-BE" sz="1600"/>
              <a:t> </a:t>
            </a:r>
            <a:r>
              <a:rPr lang="fr-BE" sz="1600" err="1"/>
              <a:t>results</a:t>
            </a:r>
            <a:r>
              <a:rPr lang="fr-BE" sz="1600"/>
              <a:t> are not </a:t>
            </a:r>
            <a:r>
              <a:rPr lang="fr-BE" sz="1600" err="1"/>
              <a:t>mutually</a:t>
            </a:r>
            <a:r>
              <a:rPr lang="fr-BE" sz="1600"/>
              <a:t> exclusive. </a:t>
            </a:r>
          </a:p>
          <a:p>
            <a:pPr algn="ctr"/>
            <a:endParaRPr lang="fr-BE" sz="1600"/>
          </a:p>
          <a:p>
            <a:pPr algn="ctr"/>
            <a:r>
              <a:rPr lang="fr-BE" sz="1600"/>
              <a:t>One of </a:t>
            </a:r>
            <a:r>
              <a:rPr lang="fr-BE" sz="1600" err="1"/>
              <a:t>them</a:t>
            </a:r>
            <a:r>
              <a:rPr lang="fr-BE" sz="1600"/>
              <a:t>, </a:t>
            </a:r>
            <a:r>
              <a:rPr lang="fr-BE" sz="1600" err="1"/>
              <a:t>neither</a:t>
            </a:r>
            <a:r>
              <a:rPr lang="fr-BE" sz="1600"/>
              <a:t> or all </a:t>
            </a:r>
            <a:r>
              <a:rPr lang="fr-BE" sz="1600" err="1"/>
              <a:t>may</a:t>
            </a:r>
            <a:r>
              <a:rPr lang="fr-BE" sz="1600"/>
              <a:t> </a:t>
            </a:r>
            <a:r>
              <a:rPr lang="fr-BE" sz="1600" err="1"/>
              <a:t>be</a:t>
            </a:r>
            <a:r>
              <a:rPr lang="fr-BE" sz="1600"/>
              <a:t> </a:t>
            </a:r>
            <a:r>
              <a:rPr lang="fr-BE" sz="1600" err="1"/>
              <a:t>true</a:t>
            </a:r>
            <a:r>
              <a:rPr lang="fr-BE" sz="1600"/>
              <a:t> - all at the </a:t>
            </a:r>
            <a:r>
              <a:rPr lang="fr-BE" sz="1600" err="1"/>
              <a:t>same</a:t>
            </a:r>
            <a:r>
              <a:rPr lang="fr-BE" sz="1600"/>
              <a:t> time! </a:t>
            </a:r>
            <a:endParaRPr lang="en-US"/>
          </a:p>
          <a:p>
            <a:endParaRPr lang="en-US"/>
          </a:p>
          <a:p>
            <a:endParaRPr lang="en-US"/>
          </a:p>
        </p:txBody>
      </p:sp>
      <p:cxnSp>
        <p:nvCxnSpPr>
          <p:cNvPr id="4" name="Connecteur droit 3">
            <a:extLst>
              <a:ext uri="{FF2B5EF4-FFF2-40B4-BE49-F238E27FC236}">
                <a16:creationId xmlns:a16="http://schemas.microsoft.com/office/drawing/2014/main" id="{A6FE41F6-C952-A844-B578-048E6BE14B96}"/>
              </a:ext>
            </a:extLst>
          </p:cNvPr>
          <p:cNvCxnSpPr/>
          <p:nvPr/>
        </p:nvCxnSpPr>
        <p:spPr>
          <a:xfrm>
            <a:off x="5241758" y="1431758"/>
            <a:ext cx="1913022" cy="0"/>
          </a:xfrm>
          <a:prstGeom prst="line">
            <a:avLst/>
          </a:prstGeom>
          <a:ln w="38100">
            <a:solidFill>
              <a:srgbClr val="1F4F97"/>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40F5643-60E2-FC4D-B01E-318017ADF4E6}"/>
              </a:ext>
            </a:extLst>
          </p:cNvPr>
          <p:cNvCxnSpPr/>
          <p:nvPr/>
        </p:nvCxnSpPr>
        <p:spPr>
          <a:xfrm>
            <a:off x="5241758" y="5422231"/>
            <a:ext cx="1913022" cy="0"/>
          </a:xfrm>
          <a:prstGeom prst="line">
            <a:avLst/>
          </a:prstGeom>
          <a:ln w="38100">
            <a:solidFill>
              <a:srgbClr val="1F4F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5615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80A6DABB-0D2C-504E-84C4-F47370E33440}"/>
              </a:ext>
            </a:extLst>
          </p:cNvPr>
          <p:cNvPicPr>
            <a:picLocks noChangeAspect="1"/>
          </p:cNvPicPr>
          <p:nvPr/>
        </p:nvPicPr>
        <p:blipFill>
          <a:blip r:embed="rId3"/>
          <a:stretch>
            <a:fillRect/>
          </a:stretch>
        </p:blipFill>
        <p:spPr>
          <a:xfrm>
            <a:off x="2352211" y="859517"/>
            <a:ext cx="7161479" cy="5827911"/>
          </a:xfrm>
          <a:prstGeom prst="rect">
            <a:avLst/>
          </a:prstGeom>
          <a:ln>
            <a:solidFill>
              <a:schemeClr val="tx1"/>
            </a:solidFill>
          </a:ln>
        </p:spPr>
      </p:pic>
      <p:sp>
        <p:nvSpPr>
          <p:cNvPr id="7" name="ZoneTexte 6">
            <a:extLst>
              <a:ext uri="{FF2B5EF4-FFF2-40B4-BE49-F238E27FC236}">
                <a16:creationId xmlns:a16="http://schemas.microsoft.com/office/drawing/2014/main" id="{B7CB97C2-79A3-A848-9AEF-07196509166B}"/>
              </a:ext>
            </a:extLst>
          </p:cNvPr>
          <p:cNvSpPr txBox="1"/>
          <p:nvPr/>
        </p:nvSpPr>
        <p:spPr>
          <a:xfrm>
            <a:off x="421240" y="859517"/>
            <a:ext cx="1715784" cy="1200329"/>
          </a:xfrm>
          <a:prstGeom prst="rect">
            <a:avLst/>
          </a:prstGeom>
          <a:noFill/>
        </p:spPr>
        <p:txBody>
          <a:bodyPr wrap="square" rtlCol="0">
            <a:spAutoFit/>
          </a:bodyPr>
          <a:lstStyle/>
          <a:p>
            <a:r>
              <a:rPr lang="en-US"/>
              <a:t>Number of citations per method used in the literature</a:t>
            </a:r>
          </a:p>
        </p:txBody>
      </p:sp>
      <p:sp>
        <p:nvSpPr>
          <p:cNvPr id="2" name="Cadre 1">
            <a:extLst>
              <a:ext uri="{FF2B5EF4-FFF2-40B4-BE49-F238E27FC236}">
                <a16:creationId xmlns:a16="http://schemas.microsoft.com/office/drawing/2014/main" id="{AFB3B9EE-2FD0-1C45-905B-F052BAE1E26A}"/>
              </a:ext>
            </a:extLst>
          </p:cNvPr>
          <p:cNvSpPr/>
          <p:nvPr/>
        </p:nvSpPr>
        <p:spPr>
          <a:xfrm>
            <a:off x="2352211" y="3773472"/>
            <a:ext cx="7161479" cy="457201"/>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adre 7">
            <a:extLst>
              <a:ext uri="{FF2B5EF4-FFF2-40B4-BE49-F238E27FC236}">
                <a16:creationId xmlns:a16="http://schemas.microsoft.com/office/drawing/2014/main" id="{C431BC1E-0042-1247-AD3D-135F409DA574}"/>
              </a:ext>
            </a:extLst>
          </p:cNvPr>
          <p:cNvSpPr/>
          <p:nvPr/>
        </p:nvSpPr>
        <p:spPr>
          <a:xfrm>
            <a:off x="7772400" y="3496747"/>
            <a:ext cx="385011" cy="27672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ZoneTexte 8">
            <a:extLst>
              <a:ext uri="{FF2B5EF4-FFF2-40B4-BE49-F238E27FC236}">
                <a16:creationId xmlns:a16="http://schemas.microsoft.com/office/drawing/2014/main" id="{20400E5E-3147-1647-A131-4862E41ED13B}"/>
              </a:ext>
            </a:extLst>
          </p:cNvPr>
          <p:cNvSpPr txBox="1"/>
          <p:nvPr/>
        </p:nvSpPr>
        <p:spPr>
          <a:xfrm>
            <a:off x="9650048" y="4947824"/>
            <a:ext cx="2297310" cy="1015663"/>
          </a:xfrm>
          <a:prstGeom prst="rect">
            <a:avLst/>
          </a:prstGeom>
          <a:noFill/>
        </p:spPr>
        <p:txBody>
          <a:bodyPr wrap="square" rtlCol="0">
            <a:spAutoFit/>
          </a:bodyPr>
          <a:lstStyle/>
          <a:p>
            <a:r>
              <a:rPr lang="fr-BE" sz="1000"/>
              <a:t>Schurch NJ,  et al, How </a:t>
            </a:r>
            <a:r>
              <a:rPr lang="fr-BE" sz="1000" err="1"/>
              <a:t>many</a:t>
            </a:r>
            <a:r>
              <a:rPr lang="fr-BE" sz="1000"/>
              <a:t> </a:t>
            </a:r>
            <a:r>
              <a:rPr lang="fr-BE" sz="1000" err="1"/>
              <a:t>biological</a:t>
            </a:r>
            <a:r>
              <a:rPr lang="fr-BE" sz="1000"/>
              <a:t> </a:t>
            </a:r>
            <a:r>
              <a:rPr lang="fr-BE" sz="1000" err="1"/>
              <a:t>replicates</a:t>
            </a:r>
            <a:r>
              <a:rPr lang="fr-BE" sz="1000"/>
              <a:t> are </a:t>
            </a:r>
            <a:r>
              <a:rPr lang="fr-BE" sz="1000" err="1"/>
              <a:t>needed</a:t>
            </a:r>
            <a:r>
              <a:rPr lang="fr-BE" sz="1000"/>
              <a:t> in an RNA-</a:t>
            </a:r>
            <a:r>
              <a:rPr lang="fr-BE" sz="1000" err="1"/>
              <a:t>seq</a:t>
            </a:r>
            <a:r>
              <a:rPr lang="fr-BE" sz="1000"/>
              <a:t> </a:t>
            </a:r>
            <a:r>
              <a:rPr lang="fr-BE" sz="1000" err="1"/>
              <a:t>experiment</a:t>
            </a:r>
            <a:r>
              <a:rPr lang="fr-BE" sz="1000"/>
              <a:t> and </a:t>
            </a:r>
            <a:r>
              <a:rPr lang="fr-BE" sz="1000" err="1"/>
              <a:t>which</a:t>
            </a:r>
            <a:r>
              <a:rPr lang="fr-BE" sz="1000"/>
              <a:t> </a:t>
            </a:r>
            <a:r>
              <a:rPr lang="fr-BE" sz="1000" err="1"/>
              <a:t>differential</a:t>
            </a:r>
            <a:r>
              <a:rPr lang="fr-BE" sz="1000"/>
              <a:t> expression </a:t>
            </a:r>
            <a:r>
              <a:rPr lang="fr-BE" sz="1000" err="1"/>
              <a:t>tool</a:t>
            </a:r>
            <a:r>
              <a:rPr lang="fr-BE" sz="1000"/>
              <a:t> </a:t>
            </a:r>
            <a:r>
              <a:rPr lang="fr-BE" sz="1000" err="1"/>
              <a:t>should</a:t>
            </a:r>
            <a:r>
              <a:rPr lang="fr-BE" sz="1000"/>
              <a:t> </a:t>
            </a:r>
            <a:r>
              <a:rPr lang="fr-BE" sz="1000" err="1"/>
              <a:t>you</a:t>
            </a:r>
            <a:r>
              <a:rPr lang="fr-BE" sz="1000"/>
              <a:t> use? RNA. 2016 Jun;22(6):839-51. </a:t>
            </a:r>
            <a:r>
              <a:rPr lang="fr-BE" sz="1000" err="1"/>
              <a:t>doi</a:t>
            </a:r>
            <a:r>
              <a:rPr lang="fr-BE" sz="1000"/>
              <a:t>: 10.1261/rna.053959.115.</a:t>
            </a:r>
            <a:endParaRPr lang="en-US" sz="1000"/>
          </a:p>
        </p:txBody>
      </p:sp>
      <p:pic>
        <p:nvPicPr>
          <p:cNvPr id="14" name="Image 13">
            <a:extLst>
              <a:ext uri="{FF2B5EF4-FFF2-40B4-BE49-F238E27FC236}">
                <a16:creationId xmlns:a16="http://schemas.microsoft.com/office/drawing/2014/main" id="{C2A34642-8373-7449-9DA0-0BE7268262C6}"/>
              </a:ext>
            </a:extLst>
          </p:cNvPr>
          <p:cNvPicPr>
            <a:picLocks noChangeAspect="1"/>
          </p:cNvPicPr>
          <p:nvPr/>
        </p:nvPicPr>
        <p:blipFill>
          <a:blip r:embed="rId4"/>
          <a:stretch>
            <a:fillRect/>
          </a:stretch>
        </p:blipFill>
        <p:spPr>
          <a:xfrm>
            <a:off x="4773298" y="1311442"/>
            <a:ext cx="7144388" cy="1916083"/>
          </a:xfrm>
          <a:prstGeom prst="rect">
            <a:avLst/>
          </a:prstGeom>
          <a:ln w="38100">
            <a:solidFill>
              <a:schemeClr val="tx1"/>
            </a:solidFill>
          </a:ln>
        </p:spPr>
      </p:pic>
      <p:cxnSp>
        <p:nvCxnSpPr>
          <p:cNvPr id="16" name="Connecteur droit avec flèche 15">
            <a:extLst>
              <a:ext uri="{FF2B5EF4-FFF2-40B4-BE49-F238E27FC236}">
                <a16:creationId xmlns:a16="http://schemas.microsoft.com/office/drawing/2014/main" id="{441A7FC5-82CB-5E42-BDD0-7DBBBE940E96}"/>
              </a:ext>
            </a:extLst>
          </p:cNvPr>
          <p:cNvCxnSpPr>
            <a:cxnSpLocks/>
          </p:cNvCxnSpPr>
          <p:nvPr/>
        </p:nvCxnSpPr>
        <p:spPr>
          <a:xfrm>
            <a:off x="6557211" y="3084528"/>
            <a:ext cx="1215189" cy="8450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0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pic>
        <p:nvPicPr>
          <p:cNvPr id="11" name="Image 10">
            <a:extLst>
              <a:ext uri="{FF2B5EF4-FFF2-40B4-BE49-F238E27FC236}">
                <a16:creationId xmlns:a16="http://schemas.microsoft.com/office/drawing/2014/main" id="{A734770C-6FFE-2C45-A92D-20DE77BFB18B}"/>
              </a:ext>
            </a:extLst>
          </p:cNvPr>
          <p:cNvPicPr>
            <a:picLocks noChangeAspect="1"/>
          </p:cNvPicPr>
          <p:nvPr/>
        </p:nvPicPr>
        <p:blipFill>
          <a:blip r:embed="rId3"/>
          <a:stretch>
            <a:fillRect/>
          </a:stretch>
        </p:blipFill>
        <p:spPr>
          <a:xfrm>
            <a:off x="2096119" y="967429"/>
            <a:ext cx="7999761" cy="4329696"/>
          </a:xfrm>
          <a:prstGeom prst="rect">
            <a:avLst/>
          </a:prstGeom>
        </p:spPr>
      </p:pic>
      <p:sp>
        <p:nvSpPr>
          <p:cNvPr id="12" name="Cadre 11">
            <a:extLst>
              <a:ext uri="{FF2B5EF4-FFF2-40B4-BE49-F238E27FC236}">
                <a16:creationId xmlns:a16="http://schemas.microsoft.com/office/drawing/2014/main" id="{131D9CC9-50E0-C241-AB15-2B4E94675C56}"/>
              </a:ext>
            </a:extLst>
          </p:cNvPr>
          <p:cNvSpPr/>
          <p:nvPr/>
        </p:nvSpPr>
        <p:spPr>
          <a:xfrm>
            <a:off x="2096120" y="2720450"/>
            <a:ext cx="7999760" cy="685800"/>
          </a:xfrm>
          <a:prstGeom prst="frame">
            <a:avLst>
              <a:gd name="adj1" fmla="val 6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ZoneTexte 13">
            <a:extLst>
              <a:ext uri="{FF2B5EF4-FFF2-40B4-BE49-F238E27FC236}">
                <a16:creationId xmlns:a16="http://schemas.microsoft.com/office/drawing/2014/main" id="{A7920221-67FA-F946-8A5E-2B3C2B0D5EC9}"/>
              </a:ext>
            </a:extLst>
          </p:cNvPr>
          <p:cNvSpPr txBox="1"/>
          <p:nvPr/>
        </p:nvSpPr>
        <p:spPr>
          <a:xfrm>
            <a:off x="1569118" y="5400893"/>
            <a:ext cx="9053763" cy="1323439"/>
          </a:xfrm>
          <a:prstGeom prst="rect">
            <a:avLst/>
          </a:prstGeom>
          <a:noFill/>
        </p:spPr>
        <p:txBody>
          <a:bodyPr wrap="square">
            <a:spAutoFit/>
          </a:bodyPr>
          <a:lstStyle/>
          <a:p>
            <a:r>
              <a:rPr lang="fr-BE" sz="1600">
                <a:solidFill>
                  <a:srgbClr val="2F2A2B"/>
                </a:solidFill>
                <a:effectLst/>
              </a:rPr>
              <a:t>For 3 </a:t>
            </a:r>
            <a:r>
              <a:rPr lang="fr-BE" sz="1600" err="1">
                <a:solidFill>
                  <a:srgbClr val="2F2A2B"/>
                </a:solidFill>
                <a:effectLst/>
              </a:rPr>
              <a:t>replicates</a:t>
            </a:r>
            <a:r>
              <a:rPr lang="fr-BE" sz="1600">
                <a:solidFill>
                  <a:srgbClr val="2F2A2B"/>
                </a:solidFill>
                <a:effectLst/>
              </a:rPr>
              <a:t> : 9 out of 11 </a:t>
            </a:r>
            <a:r>
              <a:rPr lang="fr-BE" sz="1600" err="1">
                <a:solidFill>
                  <a:srgbClr val="2F2A2B"/>
                </a:solidFill>
                <a:effectLst/>
              </a:rPr>
              <a:t>tools</a:t>
            </a:r>
            <a:r>
              <a:rPr lang="fr-BE" sz="1600">
                <a:solidFill>
                  <a:srgbClr val="2F2A2B"/>
                </a:solidFill>
              </a:rPr>
              <a:t> </a:t>
            </a:r>
            <a:r>
              <a:rPr lang="fr-BE" sz="1600" err="1">
                <a:solidFill>
                  <a:srgbClr val="2F2A2B"/>
                </a:solidFill>
                <a:effectLst/>
              </a:rPr>
              <a:t>found</a:t>
            </a:r>
            <a:r>
              <a:rPr lang="fr-BE" sz="1600">
                <a:solidFill>
                  <a:srgbClr val="2F2A2B"/>
                </a:solidFill>
                <a:effectLst/>
              </a:rPr>
              <a:t> </a:t>
            </a:r>
            <a:r>
              <a:rPr lang="fr-BE" sz="1600" err="1">
                <a:solidFill>
                  <a:srgbClr val="2F2A2B"/>
                </a:solidFill>
                <a:effectLst/>
              </a:rPr>
              <a:t>only</a:t>
            </a:r>
            <a:r>
              <a:rPr lang="fr-BE" sz="1600">
                <a:solidFill>
                  <a:srgbClr val="2F2A2B"/>
                </a:solidFill>
                <a:effectLst/>
              </a:rPr>
              <a:t> 20%–40% of the </a:t>
            </a:r>
            <a:r>
              <a:rPr lang="fr-BE" sz="1600" err="1">
                <a:solidFill>
                  <a:srgbClr val="2F2A2B"/>
                </a:solidFill>
                <a:effectLst/>
              </a:rPr>
              <a:t>significantly</a:t>
            </a:r>
            <a:r>
              <a:rPr lang="fr-BE" sz="1600">
                <a:solidFill>
                  <a:srgbClr val="2F2A2B"/>
                </a:solidFill>
                <a:effectLst/>
              </a:rPr>
              <a:t> </a:t>
            </a:r>
            <a:r>
              <a:rPr lang="fr-BE" sz="1600" err="1">
                <a:solidFill>
                  <a:srgbClr val="2F2A2B"/>
                </a:solidFill>
                <a:effectLst/>
              </a:rPr>
              <a:t>differentially</a:t>
            </a:r>
            <a:r>
              <a:rPr lang="fr-BE" sz="1600">
                <a:solidFill>
                  <a:srgbClr val="2F2A2B"/>
                </a:solidFill>
                <a:effectLst/>
              </a:rPr>
              <a:t> </a:t>
            </a:r>
            <a:r>
              <a:rPr lang="fr-BE" sz="1600" err="1">
                <a:solidFill>
                  <a:srgbClr val="2F2A2B"/>
                </a:solidFill>
                <a:effectLst/>
              </a:rPr>
              <a:t>expressed</a:t>
            </a:r>
            <a:r>
              <a:rPr lang="fr-BE" sz="1600">
                <a:solidFill>
                  <a:srgbClr val="2F2A2B"/>
                </a:solidFill>
                <a:effectLst/>
              </a:rPr>
              <a:t>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identified</a:t>
            </a:r>
            <a:r>
              <a:rPr lang="fr-BE" sz="1600">
                <a:solidFill>
                  <a:srgbClr val="2F2A2B"/>
                </a:solidFill>
                <a:effectLst/>
              </a:rPr>
              <a:t> </a:t>
            </a:r>
            <a:r>
              <a:rPr lang="fr-BE" sz="1600" err="1">
                <a:solidFill>
                  <a:srgbClr val="2F2A2B"/>
                </a:solidFill>
                <a:effectLst/>
              </a:rPr>
              <a:t>with</a:t>
            </a:r>
            <a:r>
              <a:rPr lang="fr-BE" sz="1600">
                <a:solidFill>
                  <a:srgbClr val="2F2A2B"/>
                </a:solidFill>
                <a:effectLst/>
              </a:rPr>
              <a:t> the full set of 42 clean </a:t>
            </a:r>
            <a:r>
              <a:rPr lang="fr-BE" sz="1600" err="1">
                <a:solidFill>
                  <a:srgbClr val="2F2A2B"/>
                </a:solidFill>
                <a:effectLst/>
              </a:rPr>
              <a:t>replicates</a:t>
            </a:r>
            <a:r>
              <a:rPr lang="fr-BE" sz="1600">
                <a:solidFill>
                  <a:srgbClr val="2F2A2B"/>
                </a:solidFill>
                <a:effectLst/>
              </a:rPr>
              <a:t>. This </a:t>
            </a:r>
            <a:r>
              <a:rPr lang="fr-BE" sz="1600" err="1">
                <a:solidFill>
                  <a:srgbClr val="2F2A2B"/>
                </a:solidFill>
                <a:effectLst/>
              </a:rPr>
              <a:t>rises</a:t>
            </a:r>
            <a:r>
              <a:rPr lang="fr-BE" sz="1600">
                <a:solidFill>
                  <a:srgbClr val="2F2A2B"/>
                </a:solidFill>
                <a:effectLst/>
              </a:rPr>
              <a:t> to &gt;85% for the </a:t>
            </a:r>
            <a:r>
              <a:rPr lang="fr-BE" sz="1600" err="1">
                <a:solidFill>
                  <a:srgbClr val="2F2A2B"/>
                </a:solidFill>
                <a:effectLst/>
              </a:rPr>
              <a:t>subset</a:t>
            </a:r>
            <a:r>
              <a:rPr lang="fr-BE" sz="1600">
                <a:solidFill>
                  <a:srgbClr val="2F2A2B"/>
                </a:solidFill>
                <a:effectLst/>
              </a:rPr>
              <a:t> of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changing</a:t>
            </a:r>
            <a:r>
              <a:rPr lang="fr-BE" sz="1600">
                <a:solidFill>
                  <a:srgbClr val="2F2A2B"/>
                </a:solidFill>
                <a:effectLst/>
              </a:rPr>
              <a:t> in expression by more </a:t>
            </a:r>
            <a:r>
              <a:rPr lang="fr-BE" sz="1600" err="1">
                <a:solidFill>
                  <a:srgbClr val="2F2A2B"/>
                </a:solidFill>
                <a:effectLst/>
              </a:rPr>
              <a:t>than</a:t>
            </a:r>
            <a:r>
              <a:rPr lang="fr-BE" sz="1600">
                <a:solidFill>
                  <a:srgbClr val="2F2A2B"/>
                </a:solidFill>
                <a:effectLst/>
              </a:rPr>
              <a:t> log2Fc = 2. </a:t>
            </a:r>
          </a:p>
          <a:p>
            <a:endParaRPr lang="fr-BE" sz="1600">
              <a:solidFill>
                <a:srgbClr val="2F2A2B"/>
              </a:solidFill>
              <a:effectLst/>
            </a:endParaRPr>
          </a:p>
          <a:p>
            <a:r>
              <a:rPr lang="fr-BE" sz="1600">
                <a:solidFill>
                  <a:srgbClr val="2F2A2B"/>
                </a:solidFill>
                <a:effectLst/>
              </a:rPr>
              <a:t>To </a:t>
            </a:r>
            <a:r>
              <a:rPr lang="fr-BE" sz="1600" err="1">
                <a:solidFill>
                  <a:srgbClr val="2F2A2B"/>
                </a:solidFill>
                <a:effectLst/>
              </a:rPr>
              <a:t>achieve</a:t>
            </a:r>
            <a:r>
              <a:rPr lang="fr-BE" sz="1600">
                <a:solidFill>
                  <a:srgbClr val="2F2A2B"/>
                </a:solidFill>
                <a:effectLst/>
              </a:rPr>
              <a:t> &gt;85% for all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regardless</a:t>
            </a:r>
            <a:r>
              <a:rPr lang="fr-BE" sz="1600">
                <a:solidFill>
                  <a:srgbClr val="2F2A2B"/>
                </a:solidFill>
                <a:effectLst/>
              </a:rPr>
              <a:t> of </a:t>
            </a:r>
            <a:r>
              <a:rPr lang="fr-BE" sz="1600" err="1">
                <a:solidFill>
                  <a:srgbClr val="2F2A2B"/>
                </a:solidFill>
                <a:effectLst/>
              </a:rPr>
              <a:t>fold</a:t>
            </a:r>
            <a:r>
              <a:rPr lang="fr-BE" sz="1600">
                <a:solidFill>
                  <a:srgbClr val="2F2A2B"/>
                </a:solidFill>
                <a:effectLst/>
              </a:rPr>
              <a:t> change </a:t>
            </a:r>
            <a:r>
              <a:rPr lang="fr-BE" sz="1600" b="1" err="1">
                <a:solidFill>
                  <a:srgbClr val="2F2A2B"/>
                </a:solidFill>
                <a:effectLst/>
              </a:rPr>
              <a:t>requires</a:t>
            </a:r>
            <a:r>
              <a:rPr lang="fr-BE" sz="1600" b="1">
                <a:solidFill>
                  <a:srgbClr val="2F2A2B"/>
                </a:solidFill>
                <a:effectLst/>
              </a:rPr>
              <a:t> more </a:t>
            </a:r>
            <a:r>
              <a:rPr lang="fr-BE" sz="1600" b="1" err="1">
                <a:solidFill>
                  <a:srgbClr val="2F2A2B"/>
                </a:solidFill>
                <a:effectLst/>
              </a:rPr>
              <a:t>than</a:t>
            </a:r>
            <a:r>
              <a:rPr lang="fr-BE" sz="1600" b="1">
                <a:solidFill>
                  <a:srgbClr val="2F2A2B"/>
                </a:solidFill>
                <a:effectLst/>
              </a:rPr>
              <a:t> 20 </a:t>
            </a:r>
            <a:r>
              <a:rPr lang="fr-BE" sz="1600" b="1" err="1">
                <a:solidFill>
                  <a:srgbClr val="2F2A2B"/>
                </a:solidFill>
                <a:effectLst/>
              </a:rPr>
              <a:t>biological</a:t>
            </a:r>
            <a:r>
              <a:rPr lang="fr-BE" sz="1600" b="1">
                <a:solidFill>
                  <a:srgbClr val="2F2A2B"/>
                </a:solidFill>
                <a:effectLst/>
              </a:rPr>
              <a:t> </a:t>
            </a:r>
            <a:r>
              <a:rPr lang="fr-BE" sz="1600" b="1" err="1">
                <a:solidFill>
                  <a:srgbClr val="2F2A2B"/>
                </a:solidFill>
                <a:effectLst/>
              </a:rPr>
              <a:t>replicates</a:t>
            </a:r>
            <a:endParaRPr lang="fr-BE" sz="1600" b="1">
              <a:solidFill>
                <a:srgbClr val="2F2A2B"/>
              </a:solidFill>
              <a:effectLst/>
            </a:endParaRPr>
          </a:p>
        </p:txBody>
      </p:sp>
    </p:spTree>
    <p:extLst>
      <p:ext uri="{BB962C8B-B14F-4D97-AF65-F5344CB8AC3E}">
        <p14:creationId xmlns:p14="http://schemas.microsoft.com/office/powerpoint/2010/main" val="285265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5" name="Graphique 4" descr="Coche">
            <a:extLst>
              <a:ext uri="{FF2B5EF4-FFF2-40B4-BE49-F238E27FC236}">
                <a16:creationId xmlns:a16="http://schemas.microsoft.com/office/drawing/2014/main" id="{E8E837E9-9841-7F49-A715-6D53BBD93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778" y="816527"/>
            <a:ext cx="369332" cy="369332"/>
          </a:xfrm>
          <a:prstGeom prst="rect">
            <a:avLst/>
          </a:prstGeom>
        </p:spPr>
      </p:pic>
      <p:pic>
        <p:nvPicPr>
          <p:cNvPr id="15" name="Graphique 14" descr="Coche">
            <a:extLst>
              <a:ext uri="{FF2B5EF4-FFF2-40B4-BE49-F238E27FC236}">
                <a16:creationId xmlns:a16="http://schemas.microsoft.com/office/drawing/2014/main" id="{C23BCCF3-0080-4548-A43F-6D47112C37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4895" y="1434872"/>
            <a:ext cx="369332" cy="369332"/>
          </a:xfrm>
          <a:prstGeom prst="rect">
            <a:avLst/>
          </a:prstGeom>
        </p:spPr>
      </p:pic>
      <p:pic>
        <p:nvPicPr>
          <p:cNvPr id="16" name="Graphique 15" descr="Coche">
            <a:extLst>
              <a:ext uri="{FF2B5EF4-FFF2-40B4-BE49-F238E27FC236}">
                <a16:creationId xmlns:a16="http://schemas.microsoft.com/office/drawing/2014/main" id="{1B8F8381-8694-6E42-84F7-3186DA85C4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5201" y="2101334"/>
            <a:ext cx="369332" cy="369332"/>
          </a:xfrm>
          <a:prstGeom prst="rect">
            <a:avLst/>
          </a:prstGeom>
        </p:spPr>
      </p:pic>
      <p:pic>
        <p:nvPicPr>
          <p:cNvPr id="17" name="Graphique 16" descr="Coche">
            <a:extLst>
              <a:ext uri="{FF2B5EF4-FFF2-40B4-BE49-F238E27FC236}">
                <a16:creationId xmlns:a16="http://schemas.microsoft.com/office/drawing/2014/main" id="{8DB2C704-5BE9-7543-861D-FAF6450564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3994" y="2918043"/>
            <a:ext cx="369332" cy="369332"/>
          </a:xfrm>
          <a:prstGeom prst="rect">
            <a:avLst/>
          </a:prstGeom>
        </p:spPr>
      </p:pic>
    </p:spTree>
    <p:extLst>
      <p:ext uri="{BB962C8B-B14F-4D97-AF65-F5344CB8AC3E}">
        <p14:creationId xmlns:p14="http://schemas.microsoft.com/office/powerpoint/2010/main" val="58263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2765058756"/>
              </p:ext>
            </p:extLst>
          </p:nvPr>
        </p:nvGraphicFramePr>
        <p:xfrm>
          <a:off x="5000090" y="1128670"/>
          <a:ext cx="2191820" cy="2827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FE2680FB-0B7E-E23A-9B00-DCA23C1F5DBA}"/>
              </a:ext>
            </a:extLst>
          </p:cNvPr>
          <p:cNvSpPr txBox="1"/>
          <p:nvPr/>
        </p:nvSpPr>
        <p:spPr>
          <a:xfrm>
            <a:off x="3905250" y="4987330"/>
            <a:ext cx="4381500" cy="646331"/>
          </a:xfrm>
          <a:prstGeom prst="rect">
            <a:avLst/>
          </a:prstGeom>
          <a:noFill/>
        </p:spPr>
        <p:txBody>
          <a:bodyPr wrap="square" rtlCol="0">
            <a:spAutoFit/>
          </a:bodyPr>
          <a:lstStyle/>
          <a:p>
            <a:pPr algn="ctr"/>
            <a:r>
              <a:rPr lang="fr-FR"/>
              <a:t>Open </a:t>
            </a:r>
            <a:r>
              <a:rPr lang="fr-FR" err="1"/>
              <a:t>your</a:t>
            </a:r>
            <a:r>
              <a:rPr lang="fr-FR"/>
              <a:t> R script </a:t>
            </a:r>
            <a:r>
              <a:rPr lang="fr-FR" err="1"/>
              <a:t>called</a:t>
            </a:r>
            <a:r>
              <a:rPr lang="fr-FR"/>
              <a:t> ch07_DESeq2</a:t>
            </a:r>
          </a:p>
          <a:p>
            <a:pPr algn="ctr"/>
            <a:r>
              <a:rPr lang="fr-FR"/>
              <a:t>Install DESeq2 </a:t>
            </a:r>
            <a:r>
              <a:rPr lang="fr-FR" err="1"/>
              <a:t>using</a:t>
            </a:r>
            <a:r>
              <a:rPr lang="fr-FR"/>
              <a:t> </a:t>
            </a:r>
            <a:r>
              <a:rPr lang="fr-FR" err="1"/>
              <a:t>biocmanager</a:t>
            </a:r>
            <a:endParaRPr lang="en-US"/>
          </a:p>
        </p:txBody>
      </p:sp>
      <p:cxnSp>
        <p:nvCxnSpPr>
          <p:cNvPr id="7" name="Straight Arrow Connector 6">
            <a:extLst>
              <a:ext uri="{FF2B5EF4-FFF2-40B4-BE49-F238E27FC236}">
                <a16:creationId xmlns:a16="http://schemas.microsoft.com/office/drawing/2014/main" id="{E346BA9A-7C29-5FA9-4DB5-CEE5D46FB3D4}"/>
              </a:ext>
            </a:extLst>
          </p:cNvPr>
          <p:cNvCxnSpPr>
            <a:cxnSpLocks/>
          </p:cNvCxnSpPr>
          <p:nvPr/>
        </p:nvCxnSpPr>
        <p:spPr>
          <a:xfrm>
            <a:off x="6096000" y="4147066"/>
            <a:ext cx="0" cy="8402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01643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Vignette</a:t>
            </a:r>
            <a:r>
              <a:rPr lang="nl-BE" b="1">
                <a:solidFill>
                  <a:srgbClr val="1F4F97"/>
                </a:solidFill>
                <a:latin typeface="Helvetica" pitchFamily="2" charset="0"/>
              </a:rPr>
              <a:t> </a:t>
            </a:r>
            <a:endParaRPr lang="fr-FR" b="1">
              <a:solidFill>
                <a:srgbClr val="1F4F97"/>
              </a:solidFill>
              <a:latin typeface="Helvetica" pitchFamily="2" charset="0"/>
            </a:endParaRPr>
          </a:p>
        </p:txBody>
      </p:sp>
      <p:pic>
        <p:nvPicPr>
          <p:cNvPr id="8" name="Picture 7">
            <a:extLst>
              <a:ext uri="{FF2B5EF4-FFF2-40B4-BE49-F238E27FC236}">
                <a16:creationId xmlns:a16="http://schemas.microsoft.com/office/drawing/2014/main" id="{10A227E6-0C42-462D-A155-63E2C1A3D793}"/>
              </a:ext>
            </a:extLst>
          </p:cNvPr>
          <p:cNvPicPr>
            <a:picLocks noChangeAspect="1"/>
          </p:cNvPicPr>
          <p:nvPr/>
        </p:nvPicPr>
        <p:blipFill>
          <a:blip r:embed="rId3"/>
          <a:stretch>
            <a:fillRect/>
          </a:stretch>
        </p:blipFill>
        <p:spPr>
          <a:xfrm>
            <a:off x="3400284" y="996570"/>
            <a:ext cx="5391431" cy="4521200"/>
          </a:xfrm>
          <a:prstGeom prst="rect">
            <a:avLst/>
          </a:prstGeom>
          <a:ln>
            <a:solidFill>
              <a:schemeClr val="tx1"/>
            </a:solidFill>
          </a:ln>
        </p:spPr>
      </p:pic>
      <p:sp>
        <p:nvSpPr>
          <p:cNvPr id="10" name="TextBox 9">
            <a:extLst>
              <a:ext uri="{FF2B5EF4-FFF2-40B4-BE49-F238E27FC236}">
                <a16:creationId xmlns:a16="http://schemas.microsoft.com/office/drawing/2014/main" id="{C505A42D-DAB6-ED21-A35E-F884C43FAB74}"/>
              </a:ext>
            </a:extLst>
          </p:cNvPr>
          <p:cNvSpPr txBox="1"/>
          <p:nvPr/>
        </p:nvSpPr>
        <p:spPr>
          <a:xfrm>
            <a:off x="1650999" y="5742578"/>
            <a:ext cx="8890000" cy="646331"/>
          </a:xfrm>
          <a:prstGeom prst="rect">
            <a:avLst/>
          </a:prstGeom>
          <a:noFill/>
        </p:spPr>
        <p:txBody>
          <a:bodyPr wrap="square">
            <a:spAutoFit/>
          </a:bodyPr>
          <a:lstStyle/>
          <a:p>
            <a:pPr algn="ctr"/>
            <a:r>
              <a:rPr lang="en-US">
                <a:hlinkClick r:id="rId4"/>
              </a:rPr>
              <a:t>http://bioconductor.org/packages/devel/bioc/vignettes/DESeq2/inst/doc/DESeq2.htm</a:t>
            </a:r>
            <a:endParaRPr lang="en-US"/>
          </a:p>
          <a:p>
            <a:pPr algn="ctr"/>
            <a:endParaRPr lang="en-US"/>
          </a:p>
        </p:txBody>
      </p:sp>
    </p:spTree>
    <p:extLst>
      <p:ext uri="{BB962C8B-B14F-4D97-AF65-F5344CB8AC3E}">
        <p14:creationId xmlns:p14="http://schemas.microsoft.com/office/powerpoint/2010/main" val="26684957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DESeq</a:t>
            </a:r>
            <a:r>
              <a:rPr lang="nl-BE" b="1">
                <a:solidFill>
                  <a:srgbClr val="1F4F97"/>
                </a:solidFill>
                <a:latin typeface="Helvetica" pitchFamily="2" charset="0"/>
              </a:rPr>
              <a:t> object </a:t>
            </a:r>
            <a:r>
              <a:rPr lang="nl-BE" b="1" err="1">
                <a:solidFill>
                  <a:srgbClr val="1F4F97"/>
                </a:solidFill>
                <a:latin typeface="Helvetica" pitchFamily="2" charset="0"/>
              </a:rPr>
              <a:t>creation</a:t>
            </a:r>
            <a:endParaRPr lang="fr-FR" b="1">
              <a:solidFill>
                <a:srgbClr val="1F4F97"/>
              </a:solidFill>
              <a:latin typeface="Helvetica" pitchFamily="2" charset="0"/>
            </a:endParaRPr>
          </a:p>
        </p:txBody>
      </p:sp>
      <p:pic>
        <p:nvPicPr>
          <p:cNvPr id="4" name="Picture 3">
            <a:extLst>
              <a:ext uri="{FF2B5EF4-FFF2-40B4-BE49-F238E27FC236}">
                <a16:creationId xmlns:a16="http://schemas.microsoft.com/office/drawing/2014/main" id="{253221D4-6321-C746-A623-63261A5C42A2}"/>
              </a:ext>
            </a:extLst>
          </p:cNvPr>
          <p:cNvPicPr>
            <a:picLocks noChangeAspect="1"/>
          </p:cNvPicPr>
          <p:nvPr/>
        </p:nvPicPr>
        <p:blipFill>
          <a:blip r:embed="rId3"/>
          <a:stretch>
            <a:fillRect/>
          </a:stretch>
        </p:blipFill>
        <p:spPr>
          <a:xfrm>
            <a:off x="294084" y="1371600"/>
            <a:ext cx="4685459" cy="3797634"/>
          </a:xfrm>
          <a:prstGeom prst="rect">
            <a:avLst/>
          </a:prstGeom>
        </p:spPr>
      </p:pic>
      <p:graphicFrame>
        <p:nvGraphicFramePr>
          <p:cNvPr id="5" name="Table 6">
            <a:extLst>
              <a:ext uri="{FF2B5EF4-FFF2-40B4-BE49-F238E27FC236}">
                <a16:creationId xmlns:a16="http://schemas.microsoft.com/office/drawing/2014/main" id="{44D34C80-A25E-A171-7154-BB5BD229308F}"/>
              </a:ext>
            </a:extLst>
          </p:cNvPr>
          <p:cNvGraphicFramePr>
            <a:graphicFrameLocks noGrp="1"/>
          </p:cNvGraphicFramePr>
          <p:nvPr>
            <p:extLst>
              <p:ext uri="{D42A27DB-BD31-4B8C-83A1-F6EECF244321}">
                <p14:modId xmlns:p14="http://schemas.microsoft.com/office/powerpoint/2010/main" val="1861174378"/>
              </p:ext>
            </p:extLst>
          </p:nvPr>
        </p:nvGraphicFramePr>
        <p:xfrm>
          <a:off x="5765800" y="3606800"/>
          <a:ext cx="5994402" cy="2006600"/>
        </p:xfrm>
        <a:graphic>
          <a:graphicData uri="http://schemas.openxmlformats.org/drawingml/2006/table">
            <a:tbl>
              <a:tblPr firstRow="1" bandRow="1">
                <a:tableStyleId>{5C22544A-7EE6-4342-B048-85BDC9FD1C3A}</a:tableStyleId>
              </a:tblPr>
              <a:tblGrid>
                <a:gridCol w="1048034">
                  <a:extLst>
                    <a:ext uri="{9D8B030D-6E8A-4147-A177-3AD203B41FA5}">
                      <a16:colId xmlns:a16="http://schemas.microsoft.com/office/drawing/2014/main" val="2394024874"/>
                    </a:ext>
                  </a:extLst>
                </a:gridCol>
                <a:gridCol w="618296">
                  <a:extLst>
                    <a:ext uri="{9D8B030D-6E8A-4147-A177-3AD203B41FA5}">
                      <a16:colId xmlns:a16="http://schemas.microsoft.com/office/drawing/2014/main" val="858662332"/>
                    </a:ext>
                  </a:extLst>
                </a:gridCol>
                <a:gridCol w="618296">
                  <a:extLst>
                    <a:ext uri="{9D8B030D-6E8A-4147-A177-3AD203B41FA5}">
                      <a16:colId xmlns:a16="http://schemas.microsoft.com/office/drawing/2014/main" val="2704323586"/>
                    </a:ext>
                  </a:extLst>
                </a:gridCol>
                <a:gridCol w="618296">
                  <a:extLst>
                    <a:ext uri="{9D8B030D-6E8A-4147-A177-3AD203B41FA5}">
                      <a16:colId xmlns:a16="http://schemas.microsoft.com/office/drawing/2014/main" val="421172967"/>
                    </a:ext>
                  </a:extLst>
                </a:gridCol>
                <a:gridCol w="618296">
                  <a:extLst>
                    <a:ext uri="{9D8B030D-6E8A-4147-A177-3AD203B41FA5}">
                      <a16:colId xmlns:a16="http://schemas.microsoft.com/office/drawing/2014/main" val="890257676"/>
                    </a:ext>
                  </a:extLst>
                </a:gridCol>
                <a:gridCol w="618296">
                  <a:extLst>
                    <a:ext uri="{9D8B030D-6E8A-4147-A177-3AD203B41FA5}">
                      <a16:colId xmlns:a16="http://schemas.microsoft.com/office/drawing/2014/main" val="1172897508"/>
                    </a:ext>
                  </a:extLst>
                </a:gridCol>
                <a:gridCol w="618296">
                  <a:extLst>
                    <a:ext uri="{9D8B030D-6E8A-4147-A177-3AD203B41FA5}">
                      <a16:colId xmlns:a16="http://schemas.microsoft.com/office/drawing/2014/main" val="2691615498"/>
                    </a:ext>
                  </a:extLst>
                </a:gridCol>
                <a:gridCol w="618296">
                  <a:extLst>
                    <a:ext uri="{9D8B030D-6E8A-4147-A177-3AD203B41FA5}">
                      <a16:colId xmlns:a16="http://schemas.microsoft.com/office/drawing/2014/main" val="2827275828"/>
                    </a:ext>
                  </a:extLst>
                </a:gridCol>
                <a:gridCol w="618296">
                  <a:extLst>
                    <a:ext uri="{9D8B030D-6E8A-4147-A177-3AD203B41FA5}">
                      <a16:colId xmlns:a16="http://schemas.microsoft.com/office/drawing/2014/main" val="2675340423"/>
                    </a:ext>
                  </a:extLst>
                </a:gridCol>
              </a:tblGrid>
              <a:tr h="420739">
                <a:tc>
                  <a:txBody>
                    <a:bodyPr/>
                    <a:lstStyle/>
                    <a:p>
                      <a:endParaRPr lang="en-US" sz="1000" b="1">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C48_1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C48_2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S48_1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S48_2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C96_1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C96_2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S96_1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S96_2</a:t>
                      </a:r>
                      <a:endParaRPr lang="en-US" sz="1000" b="1">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6322821"/>
                  </a:ext>
                </a:extLst>
              </a:tr>
              <a:tr h="420739">
                <a:tc>
                  <a:txBody>
                    <a:bodyPr/>
                    <a:lstStyle/>
                    <a:p>
                      <a:r>
                        <a:rPr lang="fr-FR" sz="1000" b="1"/>
                        <a:t>ENSG00000001</a:t>
                      </a:r>
                      <a:endParaRPr lang="en-US" sz="1000" b="1"/>
                    </a:p>
                  </a:txBody>
                  <a:tcPr>
                    <a:lnL w="12700" cap="flat" cmpd="sng" algn="ctr">
                      <a:solidFill>
                        <a:schemeClr val="tx1"/>
                      </a:solidFill>
                      <a:prstDash val="solid"/>
                      <a:round/>
                      <a:headEnd type="none" w="med" len="med"/>
                      <a:tailEnd type="none" w="med" len="med"/>
                    </a:lnL>
                    <a:noFill/>
                  </a:tcPr>
                </a:tc>
                <a:tc>
                  <a:txBody>
                    <a:bodyPr/>
                    <a:lstStyle/>
                    <a:p>
                      <a:r>
                        <a:rPr lang="fr-FR" sz="1000"/>
                        <a:t>23</a:t>
                      </a:r>
                      <a:endParaRPr lang="en-US" sz="1000"/>
                    </a:p>
                  </a:txBody>
                  <a:tcPr>
                    <a:noFill/>
                  </a:tcPr>
                </a:tc>
                <a:tc>
                  <a:txBody>
                    <a:bodyPr/>
                    <a:lstStyle/>
                    <a:p>
                      <a:r>
                        <a:rPr lang="fr-FR" sz="1000"/>
                        <a:t>12</a:t>
                      </a:r>
                      <a:endParaRPr lang="en-US" sz="1000"/>
                    </a:p>
                  </a:txBody>
                  <a:tcPr>
                    <a:noFill/>
                  </a:tcPr>
                </a:tc>
                <a:tc>
                  <a:txBody>
                    <a:bodyPr/>
                    <a:lstStyle/>
                    <a:p>
                      <a:r>
                        <a:rPr lang="fr-FR" sz="1000"/>
                        <a:t>0</a:t>
                      </a:r>
                      <a:endParaRPr lang="en-US" sz="1000"/>
                    </a:p>
                  </a:txBody>
                  <a:tcPr>
                    <a:noFill/>
                  </a:tcPr>
                </a:tc>
                <a:tc>
                  <a:txBody>
                    <a:bodyPr/>
                    <a:lstStyle/>
                    <a:p>
                      <a:r>
                        <a:rPr lang="fr-FR" sz="1000"/>
                        <a:t>0</a:t>
                      </a:r>
                      <a:endParaRPr lang="en-US" sz="1000"/>
                    </a:p>
                  </a:txBody>
                  <a:tcPr>
                    <a:noFill/>
                  </a:tcPr>
                </a:tc>
                <a:tc>
                  <a:txBody>
                    <a:bodyPr/>
                    <a:lstStyle/>
                    <a:p>
                      <a:r>
                        <a:rPr lang="fr-FR" sz="1000"/>
                        <a:t>56</a:t>
                      </a:r>
                      <a:endParaRPr lang="en-US" sz="1000"/>
                    </a:p>
                  </a:txBody>
                  <a:tcPr>
                    <a:noFill/>
                  </a:tcPr>
                </a:tc>
                <a:tc>
                  <a:txBody>
                    <a:bodyPr/>
                    <a:lstStyle/>
                    <a:p>
                      <a:r>
                        <a:rPr lang="fr-FR" sz="1000"/>
                        <a:t>56</a:t>
                      </a:r>
                      <a:endParaRPr lang="en-US" sz="1000"/>
                    </a:p>
                  </a:txBody>
                  <a:tcPr>
                    <a:noFill/>
                  </a:tcPr>
                </a:tc>
                <a:tc>
                  <a:txBody>
                    <a:bodyPr/>
                    <a:lstStyle/>
                    <a:p>
                      <a:r>
                        <a:rPr lang="fr-FR" sz="1000"/>
                        <a:t>2</a:t>
                      </a:r>
                      <a:endParaRPr lang="en-US" sz="1000"/>
                    </a:p>
                  </a:txBody>
                  <a:tcPr>
                    <a:noFill/>
                  </a:tcPr>
                </a:tc>
                <a:tc>
                  <a:txBody>
                    <a:bodyPr/>
                    <a:lstStyle/>
                    <a:p>
                      <a:r>
                        <a:rPr lang="fr-FR" sz="1000"/>
                        <a:t>8</a:t>
                      </a:r>
                      <a:endParaRPr lang="en-US" sz="100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59285465"/>
                  </a:ext>
                </a:extLst>
              </a:tr>
              <a:tr h="582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1"/>
                        <a:t>ENSG0000002</a:t>
                      </a:r>
                      <a:endParaRPr lang="en-US" sz="1000" b="1"/>
                    </a:p>
                    <a:p>
                      <a:endParaRPr lang="en-US" sz="1000" b="1"/>
                    </a:p>
                  </a:txBody>
                  <a:tcPr>
                    <a:lnL w="12700" cap="flat" cmpd="sng" algn="ctr">
                      <a:solidFill>
                        <a:schemeClr val="tx1"/>
                      </a:solidFill>
                      <a:prstDash val="solid"/>
                      <a:round/>
                      <a:headEnd type="none" w="med" len="med"/>
                      <a:tailEnd type="none" w="med" len="med"/>
                    </a:lnL>
                    <a:noFill/>
                  </a:tcPr>
                </a:tc>
                <a:tc>
                  <a:txBody>
                    <a:bodyPr/>
                    <a:lstStyle/>
                    <a:p>
                      <a:r>
                        <a:rPr lang="fr-FR" sz="1000"/>
                        <a:t>12</a:t>
                      </a:r>
                      <a:endParaRPr lang="en-US" sz="1000"/>
                    </a:p>
                  </a:txBody>
                  <a:tcPr>
                    <a:noFill/>
                  </a:tcPr>
                </a:tc>
                <a:tc>
                  <a:txBody>
                    <a:bodyPr/>
                    <a:lstStyle/>
                    <a:p>
                      <a:r>
                        <a:rPr lang="fr-FR" sz="1000"/>
                        <a:t>15</a:t>
                      </a:r>
                      <a:endParaRPr lang="en-US" sz="1000"/>
                    </a:p>
                  </a:txBody>
                  <a:tcPr>
                    <a:noFill/>
                  </a:tcPr>
                </a:tc>
                <a:tc>
                  <a:txBody>
                    <a:bodyPr/>
                    <a:lstStyle/>
                    <a:p>
                      <a:r>
                        <a:rPr lang="fr-FR" sz="1000"/>
                        <a:t>15</a:t>
                      </a:r>
                      <a:endParaRPr lang="en-US" sz="1000"/>
                    </a:p>
                  </a:txBody>
                  <a:tcPr>
                    <a:noFill/>
                  </a:tcPr>
                </a:tc>
                <a:tc>
                  <a:txBody>
                    <a:bodyPr/>
                    <a:lstStyle/>
                    <a:p>
                      <a:r>
                        <a:rPr lang="fr-FR" sz="1000"/>
                        <a:t>18</a:t>
                      </a:r>
                      <a:endParaRPr lang="en-US" sz="1000"/>
                    </a:p>
                  </a:txBody>
                  <a:tcPr>
                    <a:noFill/>
                  </a:tcPr>
                </a:tc>
                <a:tc>
                  <a:txBody>
                    <a:bodyPr/>
                    <a:lstStyle/>
                    <a:p>
                      <a:r>
                        <a:rPr lang="fr-FR" sz="1000"/>
                        <a:t>0</a:t>
                      </a:r>
                      <a:endParaRPr lang="en-US" sz="1000"/>
                    </a:p>
                  </a:txBody>
                  <a:tcPr>
                    <a:noFill/>
                  </a:tcPr>
                </a:tc>
                <a:tc>
                  <a:txBody>
                    <a:bodyPr/>
                    <a:lstStyle/>
                    <a:p>
                      <a:r>
                        <a:rPr lang="fr-FR" sz="1000"/>
                        <a:t>2</a:t>
                      </a:r>
                      <a:endParaRPr lang="en-US" sz="1000"/>
                    </a:p>
                  </a:txBody>
                  <a:tcPr>
                    <a:noFill/>
                  </a:tcPr>
                </a:tc>
                <a:tc>
                  <a:txBody>
                    <a:bodyPr/>
                    <a:lstStyle/>
                    <a:p>
                      <a:r>
                        <a:rPr lang="fr-FR" sz="1000"/>
                        <a:t>1</a:t>
                      </a:r>
                      <a:endParaRPr lang="en-US" sz="1000"/>
                    </a:p>
                  </a:txBody>
                  <a:tcPr>
                    <a:noFill/>
                  </a:tcPr>
                </a:tc>
                <a:tc>
                  <a:txBody>
                    <a:bodyPr/>
                    <a:lstStyle/>
                    <a:p>
                      <a:r>
                        <a:rPr lang="fr-FR" sz="1000"/>
                        <a:t>10</a:t>
                      </a:r>
                      <a:endParaRPr lang="en-US" sz="100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374417099"/>
                  </a:ext>
                </a:extLst>
              </a:tr>
              <a:tr h="582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1"/>
                        <a:t>ENSG00000003</a:t>
                      </a:r>
                      <a:endParaRPr lang="en-US" sz="1000" b="1"/>
                    </a:p>
                    <a:p>
                      <a:endParaRPr lang="en-US" sz="1000" b="1"/>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fr-FR" sz="1000"/>
                        <a:t>12</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15</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14</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36</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44</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56</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89</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120</a:t>
                      </a:r>
                      <a:endParaRPr lang="en-US" sz="10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078760"/>
                  </a:ext>
                </a:extLst>
              </a:tr>
            </a:tbl>
          </a:graphicData>
        </a:graphic>
      </p:graphicFrame>
      <p:graphicFrame>
        <p:nvGraphicFramePr>
          <p:cNvPr id="12" name="Table 12">
            <a:extLst>
              <a:ext uri="{FF2B5EF4-FFF2-40B4-BE49-F238E27FC236}">
                <a16:creationId xmlns:a16="http://schemas.microsoft.com/office/drawing/2014/main" id="{868ACC93-50EC-E2AF-E6B9-BB598557F040}"/>
              </a:ext>
            </a:extLst>
          </p:cNvPr>
          <p:cNvGraphicFramePr>
            <a:graphicFrameLocks noGrp="1"/>
          </p:cNvGraphicFramePr>
          <p:nvPr>
            <p:extLst>
              <p:ext uri="{D42A27DB-BD31-4B8C-83A1-F6EECF244321}">
                <p14:modId xmlns:p14="http://schemas.microsoft.com/office/powerpoint/2010/main" val="1709286807"/>
              </p:ext>
            </p:extLst>
          </p:nvPr>
        </p:nvGraphicFramePr>
        <p:xfrm>
          <a:off x="5765800" y="1040765"/>
          <a:ext cx="3733800" cy="2194560"/>
        </p:xfrm>
        <a:graphic>
          <a:graphicData uri="http://schemas.openxmlformats.org/drawingml/2006/table">
            <a:tbl>
              <a:tblPr firstRow="1" bandRow="1">
                <a:tableStyleId>{2D5ABB26-0587-4C30-8999-92F81FD0307C}</a:tableStyleId>
              </a:tblPr>
              <a:tblGrid>
                <a:gridCol w="933450">
                  <a:extLst>
                    <a:ext uri="{9D8B030D-6E8A-4147-A177-3AD203B41FA5}">
                      <a16:colId xmlns:a16="http://schemas.microsoft.com/office/drawing/2014/main" val="2914102731"/>
                    </a:ext>
                  </a:extLst>
                </a:gridCol>
                <a:gridCol w="933450">
                  <a:extLst>
                    <a:ext uri="{9D8B030D-6E8A-4147-A177-3AD203B41FA5}">
                      <a16:colId xmlns:a16="http://schemas.microsoft.com/office/drawing/2014/main" val="1746530727"/>
                    </a:ext>
                  </a:extLst>
                </a:gridCol>
                <a:gridCol w="933450">
                  <a:extLst>
                    <a:ext uri="{9D8B030D-6E8A-4147-A177-3AD203B41FA5}">
                      <a16:colId xmlns:a16="http://schemas.microsoft.com/office/drawing/2014/main" val="2351412032"/>
                    </a:ext>
                  </a:extLst>
                </a:gridCol>
                <a:gridCol w="933450">
                  <a:extLst>
                    <a:ext uri="{9D8B030D-6E8A-4147-A177-3AD203B41FA5}">
                      <a16:colId xmlns:a16="http://schemas.microsoft.com/office/drawing/2014/main" val="1386905328"/>
                    </a:ext>
                  </a:extLst>
                </a:gridCol>
              </a:tblGrid>
              <a:tr h="238243">
                <a:tc>
                  <a:txBody>
                    <a:bodyPr/>
                    <a:lstStyle/>
                    <a:p>
                      <a:endParaRPr lang="en-US" sz="10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000" b="1" err="1"/>
                        <a:t>Celltype</a:t>
                      </a:r>
                      <a:endParaRPr lang="en-US" sz="1000" b="1"/>
                    </a:p>
                  </a:txBody>
                  <a:tcPr>
                    <a:lnT w="12700" cap="flat" cmpd="sng" algn="ctr">
                      <a:solidFill>
                        <a:schemeClr val="tx1"/>
                      </a:solidFill>
                      <a:prstDash val="solid"/>
                      <a:round/>
                      <a:headEnd type="none" w="med" len="med"/>
                      <a:tailEnd type="none" w="med" len="med"/>
                    </a:lnT>
                  </a:tcPr>
                </a:tc>
                <a:tc>
                  <a:txBody>
                    <a:bodyPr/>
                    <a:lstStyle/>
                    <a:p>
                      <a:r>
                        <a:rPr lang="fr-FR" sz="1000" b="1"/>
                        <a:t>Timeline</a:t>
                      </a:r>
                      <a:endParaRPr lang="en-US" sz="1000" b="1"/>
                    </a:p>
                  </a:txBody>
                  <a:tcPr>
                    <a:lnT w="12700" cap="flat" cmpd="sng" algn="ctr">
                      <a:solidFill>
                        <a:schemeClr val="tx1"/>
                      </a:solidFill>
                      <a:prstDash val="solid"/>
                      <a:round/>
                      <a:headEnd type="none" w="med" len="med"/>
                      <a:tailEnd type="none" w="med" len="med"/>
                    </a:lnT>
                  </a:tcPr>
                </a:tc>
                <a:tc>
                  <a:txBody>
                    <a:bodyPr/>
                    <a:lstStyle/>
                    <a:p>
                      <a:r>
                        <a:rPr lang="fr-FR" sz="1000" b="1" err="1"/>
                        <a:t>Replicate</a:t>
                      </a:r>
                      <a:endParaRPr lang="en-US" sz="1000" b="1"/>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3069258"/>
                  </a:ext>
                </a:extLst>
              </a:tr>
              <a:tr h="238243">
                <a:tc>
                  <a:txBody>
                    <a:bodyPr/>
                    <a:lstStyle/>
                    <a:p>
                      <a:r>
                        <a:rPr lang="fr-FR" sz="1000" b="1"/>
                        <a:t>C48_1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48</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50518170"/>
                  </a:ext>
                </a:extLst>
              </a:tr>
              <a:tr h="238243">
                <a:tc>
                  <a:txBody>
                    <a:bodyPr/>
                    <a:lstStyle/>
                    <a:p>
                      <a:r>
                        <a:rPr lang="fr-FR" sz="1000" b="1"/>
                        <a:t>C48_2</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48</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8583215"/>
                  </a:ext>
                </a:extLst>
              </a:tr>
              <a:tr h="238243">
                <a:tc>
                  <a:txBody>
                    <a:bodyPr/>
                    <a:lstStyle/>
                    <a:p>
                      <a:r>
                        <a:rPr lang="fr-FR" sz="1000" b="1"/>
                        <a:t>C96_1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96</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8804286"/>
                  </a:ext>
                </a:extLst>
              </a:tr>
              <a:tr h="238243">
                <a:tc>
                  <a:txBody>
                    <a:bodyPr/>
                    <a:lstStyle/>
                    <a:p>
                      <a:r>
                        <a:rPr lang="fr-FR" sz="1000" b="1"/>
                        <a:t>C96_2</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96</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175781"/>
                  </a:ext>
                </a:extLst>
              </a:tr>
              <a:tr h="238243">
                <a:tc>
                  <a:txBody>
                    <a:bodyPr/>
                    <a:lstStyle/>
                    <a:p>
                      <a:r>
                        <a:rPr lang="fr-FR" sz="1000" b="1"/>
                        <a:t>S48_1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err="1"/>
                        <a:t>Selected</a:t>
                      </a:r>
                      <a:endParaRPr lang="en-US" sz="1000"/>
                    </a:p>
                  </a:txBody>
                  <a:tcPr/>
                </a:tc>
                <a:tc>
                  <a:txBody>
                    <a:bodyPr/>
                    <a:lstStyle/>
                    <a:p>
                      <a:r>
                        <a:rPr lang="fr-FR" sz="1000"/>
                        <a:t>48</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5390774"/>
                  </a:ext>
                </a:extLst>
              </a:tr>
              <a:tr h="238243">
                <a:tc>
                  <a:txBody>
                    <a:bodyPr/>
                    <a:lstStyle/>
                    <a:p>
                      <a:r>
                        <a:rPr lang="fr-FR" sz="1000" b="1"/>
                        <a:t>S48_2</a:t>
                      </a:r>
                      <a:endParaRPr lang="en-US" sz="1000" b="1"/>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tc>
                <a:tc>
                  <a:txBody>
                    <a:bodyPr/>
                    <a:lstStyle/>
                    <a:p>
                      <a:r>
                        <a:rPr lang="fr-FR" sz="1000"/>
                        <a:t>48</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9534969"/>
                  </a:ext>
                </a:extLst>
              </a:tr>
              <a:tr h="238243">
                <a:tc>
                  <a:txBody>
                    <a:bodyPr/>
                    <a:lstStyle/>
                    <a:p>
                      <a:r>
                        <a:rPr lang="fr-FR" sz="1000" b="1"/>
                        <a:t>S96_1</a:t>
                      </a:r>
                      <a:endParaRPr lang="en-US" sz="1000" b="1"/>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tc>
                <a:tc>
                  <a:txBody>
                    <a:bodyPr/>
                    <a:lstStyle/>
                    <a:p>
                      <a:r>
                        <a:rPr lang="fr-FR" sz="1000"/>
                        <a:t>96</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2840798"/>
                  </a:ext>
                </a:extLst>
              </a:tr>
              <a:tr h="238243">
                <a:tc>
                  <a:txBody>
                    <a:bodyPr/>
                    <a:lstStyle/>
                    <a:p>
                      <a:r>
                        <a:rPr lang="fr-FR" sz="1000" b="1"/>
                        <a:t>S96_2</a:t>
                      </a:r>
                      <a:endParaRPr lang="en-US" sz="1000" b="1"/>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lnB w="12700" cap="flat" cmpd="sng" algn="ctr">
                      <a:solidFill>
                        <a:schemeClr val="tx1"/>
                      </a:solidFill>
                      <a:prstDash val="solid"/>
                      <a:round/>
                      <a:headEnd type="none" w="med" len="med"/>
                      <a:tailEnd type="none" w="med" len="med"/>
                    </a:lnB>
                  </a:tcPr>
                </a:tc>
                <a:tc>
                  <a:txBody>
                    <a:bodyPr/>
                    <a:lstStyle/>
                    <a:p>
                      <a:r>
                        <a:rPr lang="fr-FR" sz="1000"/>
                        <a:t>96</a:t>
                      </a:r>
                      <a:endParaRPr lang="en-US" sz="1000"/>
                    </a:p>
                  </a:txBody>
                  <a:tcPr>
                    <a:lnB w="12700" cap="flat" cmpd="sng" algn="ctr">
                      <a:solidFill>
                        <a:schemeClr val="tx1"/>
                      </a:solidFill>
                      <a:prstDash val="solid"/>
                      <a:round/>
                      <a:headEnd type="none" w="med" len="med"/>
                      <a:tailEnd type="none" w="med" len="med"/>
                    </a:lnB>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49634"/>
                  </a:ext>
                </a:extLst>
              </a:tr>
            </a:tbl>
          </a:graphicData>
        </a:graphic>
      </p:graphicFrame>
      <p:cxnSp>
        <p:nvCxnSpPr>
          <p:cNvPr id="14" name="Straight Arrow Connector 13">
            <a:extLst>
              <a:ext uri="{FF2B5EF4-FFF2-40B4-BE49-F238E27FC236}">
                <a16:creationId xmlns:a16="http://schemas.microsoft.com/office/drawing/2014/main" id="{0EE31AA8-B24C-43DD-4992-2222D8A0D33F}"/>
              </a:ext>
            </a:extLst>
          </p:cNvPr>
          <p:cNvCxnSpPr/>
          <p:nvPr/>
        </p:nvCxnSpPr>
        <p:spPr>
          <a:xfrm>
            <a:off x="4152900" y="1866900"/>
            <a:ext cx="1422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00318E9E-1243-6BD2-489F-BB6A9397EF97}"/>
              </a:ext>
            </a:extLst>
          </p:cNvPr>
          <p:cNvCxnSpPr>
            <a:cxnSpLocks/>
          </p:cNvCxnSpPr>
          <p:nvPr/>
        </p:nvCxnSpPr>
        <p:spPr>
          <a:xfrm>
            <a:off x="2636813" y="3759200"/>
            <a:ext cx="2938487" cy="850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C2510C1-18E9-2734-227F-7039AB417BB3}"/>
              </a:ext>
            </a:extLst>
          </p:cNvPr>
          <p:cNvSpPr txBox="1"/>
          <p:nvPr/>
        </p:nvSpPr>
        <p:spPr>
          <a:xfrm>
            <a:off x="5765800" y="515461"/>
            <a:ext cx="4140200" cy="369332"/>
          </a:xfrm>
          <a:prstGeom prst="rect">
            <a:avLst/>
          </a:prstGeom>
          <a:noFill/>
        </p:spPr>
        <p:txBody>
          <a:bodyPr wrap="square" rtlCol="0">
            <a:spAutoFit/>
          </a:bodyPr>
          <a:lstStyle/>
          <a:p>
            <a:r>
              <a:rPr lang="fr-FR" err="1"/>
              <a:t>coldata</a:t>
            </a:r>
            <a:r>
              <a:rPr lang="fr-FR"/>
              <a:t> : information on </a:t>
            </a:r>
            <a:r>
              <a:rPr lang="fr-FR" err="1"/>
              <a:t>your</a:t>
            </a:r>
            <a:r>
              <a:rPr lang="fr-FR"/>
              <a:t> </a:t>
            </a:r>
            <a:r>
              <a:rPr lang="fr-FR" err="1"/>
              <a:t>samples</a:t>
            </a:r>
            <a:endParaRPr lang="en-US"/>
          </a:p>
        </p:txBody>
      </p:sp>
      <p:sp>
        <p:nvSpPr>
          <p:cNvPr id="18" name="TextBox 17">
            <a:extLst>
              <a:ext uri="{FF2B5EF4-FFF2-40B4-BE49-F238E27FC236}">
                <a16:creationId xmlns:a16="http://schemas.microsoft.com/office/drawing/2014/main" id="{2BF528DC-0CB4-456D-BF6B-94DACB73EA1A}"/>
              </a:ext>
            </a:extLst>
          </p:cNvPr>
          <p:cNvSpPr txBox="1"/>
          <p:nvPr/>
        </p:nvSpPr>
        <p:spPr>
          <a:xfrm>
            <a:off x="5765800" y="5788541"/>
            <a:ext cx="5207000" cy="369332"/>
          </a:xfrm>
          <a:prstGeom prst="rect">
            <a:avLst/>
          </a:prstGeom>
          <a:noFill/>
        </p:spPr>
        <p:txBody>
          <a:bodyPr wrap="square" rtlCol="0">
            <a:spAutoFit/>
          </a:bodyPr>
          <a:lstStyle/>
          <a:p>
            <a:r>
              <a:rPr lang="fr-FR"/>
              <a:t>Count matrix: </a:t>
            </a:r>
            <a:r>
              <a:rPr lang="fr-FR" err="1"/>
              <a:t>counts</a:t>
            </a:r>
            <a:r>
              <a:rPr lang="fr-FR"/>
              <a:t> in </a:t>
            </a:r>
            <a:r>
              <a:rPr lang="fr-FR" err="1"/>
              <a:t>each</a:t>
            </a:r>
            <a:r>
              <a:rPr lang="fr-FR"/>
              <a:t> </a:t>
            </a:r>
            <a:r>
              <a:rPr lang="fr-FR" err="1"/>
              <a:t>sample</a:t>
            </a:r>
            <a:r>
              <a:rPr lang="fr-FR"/>
              <a:t> per </a:t>
            </a:r>
            <a:r>
              <a:rPr lang="fr-FR" err="1"/>
              <a:t>gene</a:t>
            </a:r>
            <a:endParaRPr lang="en-US"/>
          </a:p>
        </p:txBody>
      </p:sp>
    </p:spTree>
    <p:extLst>
      <p:ext uri="{BB962C8B-B14F-4D97-AF65-F5344CB8AC3E}">
        <p14:creationId xmlns:p14="http://schemas.microsoft.com/office/powerpoint/2010/main" val="11245009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43</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4070350475"/>
              </p:ext>
            </p:extLst>
          </p:nvPr>
        </p:nvGraphicFramePr>
        <p:xfrm>
          <a:off x="4955824" y="1106431"/>
          <a:ext cx="2280352" cy="256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8F6E1837-F7FF-E843-B0E5-E02E61C0065E}"/>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pic>
        <p:nvPicPr>
          <p:cNvPr id="8" name="Picture 7">
            <a:extLst>
              <a:ext uri="{FF2B5EF4-FFF2-40B4-BE49-F238E27FC236}">
                <a16:creationId xmlns:a16="http://schemas.microsoft.com/office/drawing/2014/main" id="{27FC0811-6CB8-70F3-F7A2-47DD40DCC2AA}"/>
              </a:ext>
            </a:extLst>
          </p:cNvPr>
          <p:cNvPicPr>
            <a:picLocks noChangeAspect="1"/>
          </p:cNvPicPr>
          <p:nvPr/>
        </p:nvPicPr>
        <p:blipFill>
          <a:blip r:embed="rId8"/>
          <a:stretch>
            <a:fillRect/>
          </a:stretch>
        </p:blipFill>
        <p:spPr>
          <a:xfrm>
            <a:off x="2318991" y="4443796"/>
            <a:ext cx="7554017" cy="2095116"/>
          </a:xfrm>
          <a:prstGeom prst="rect">
            <a:avLst/>
          </a:prstGeom>
        </p:spPr>
      </p:pic>
      <p:cxnSp>
        <p:nvCxnSpPr>
          <p:cNvPr id="9" name="Straight Arrow Connector 8">
            <a:extLst>
              <a:ext uri="{FF2B5EF4-FFF2-40B4-BE49-F238E27FC236}">
                <a16:creationId xmlns:a16="http://schemas.microsoft.com/office/drawing/2014/main" id="{3C1D2388-A402-3BA8-E7F1-9F4D0A1808E5}"/>
              </a:ext>
            </a:extLst>
          </p:cNvPr>
          <p:cNvCxnSpPr>
            <a:cxnSpLocks/>
          </p:cNvCxnSpPr>
          <p:nvPr/>
        </p:nvCxnSpPr>
        <p:spPr>
          <a:xfrm>
            <a:off x="6096000" y="3804166"/>
            <a:ext cx="0" cy="463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61207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44</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nvGraphicFramePr>
        <p:xfrm>
          <a:off x="3650548" y="1106431"/>
          <a:ext cx="4890904" cy="4981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8F6E1837-F7FF-E843-B0E5-E02E61C0065E}"/>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1437350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1200329"/>
          </a:xfrm>
          <a:prstGeom prst="rect">
            <a:avLst/>
          </a:prstGeom>
          <a:noFill/>
        </p:spPr>
        <p:txBody>
          <a:bodyPr wrap="square" rtlCol="0">
            <a:spAutoFit/>
          </a:bodyPr>
          <a:lstStyle/>
          <a:p>
            <a:r>
              <a:rPr lang="nl-BE"/>
              <a:t>Takes </a:t>
            </a:r>
            <a:r>
              <a:rPr lang="nl-BE" err="1"/>
              <a:t>into</a:t>
            </a:r>
            <a:r>
              <a:rPr lang="nl-BE"/>
              <a:t> account</a:t>
            </a:r>
          </a:p>
          <a:p>
            <a:pPr marL="285750" indent="-285750">
              <a:buFontTx/>
              <a:buChar char="-"/>
            </a:pPr>
            <a:r>
              <a:rPr lang="nl-BE" err="1"/>
              <a:t>Sequencing</a:t>
            </a:r>
            <a:r>
              <a:rPr lang="nl-BE"/>
              <a:t> </a:t>
            </a:r>
            <a:r>
              <a:rPr lang="nl-BE" err="1"/>
              <a:t>depth</a:t>
            </a:r>
            <a:endParaRPr lang="nl-BE"/>
          </a:p>
          <a:p>
            <a:pPr marL="285750" indent="-285750">
              <a:buFontTx/>
              <a:buChar char="-"/>
            </a:pPr>
            <a:r>
              <a:rPr lang="nl-BE"/>
              <a:t>Library </a:t>
            </a:r>
            <a:r>
              <a:rPr lang="nl-BE" err="1"/>
              <a:t>composition</a:t>
            </a:r>
            <a:endParaRPr lang="nl-BE"/>
          </a:p>
          <a:p>
            <a:r>
              <a:rPr lang="nl-BE" err="1"/>
              <a:t>Then</a:t>
            </a:r>
            <a:r>
              <a:rPr lang="nl-BE"/>
              <a:t>, </a:t>
            </a:r>
            <a:r>
              <a:rPr lang="nl-BE" err="1"/>
              <a:t>normalizes</a:t>
            </a:r>
            <a:r>
              <a:rPr lang="nl-BE"/>
              <a:t> </a:t>
            </a:r>
            <a:r>
              <a:rPr lang="nl-BE" err="1"/>
              <a:t>the</a:t>
            </a:r>
            <a:r>
              <a:rPr lang="nl-BE"/>
              <a:t> </a:t>
            </a:r>
            <a:r>
              <a:rPr lang="nl-BE" err="1"/>
              <a:t>counts</a:t>
            </a:r>
            <a:r>
              <a:rPr lang="nl-BE"/>
              <a:t> </a:t>
            </a:r>
            <a:r>
              <a:rPr lang="nl-BE" err="1"/>
              <a:t>using</a:t>
            </a:r>
            <a:r>
              <a:rPr lang="nl-BE"/>
              <a:t> </a:t>
            </a:r>
            <a:r>
              <a:rPr lang="nl-BE" err="1"/>
              <a:t>the</a:t>
            </a:r>
            <a:r>
              <a:rPr lang="nl-BE"/>
              <a:t> </a:t>
            </a:r>
            <a:r>
              <a:rPr lang="nl-BE" err="1"/>
              <a:t>median</a:t>
            </a:r>
            <a:r>
              <a:rPr lang="nl-BE"/>
              <a:t> of </a:t>
            </a:r>
            <a:r>
              <a:rPr lang="nl-BE" err="1"/>
              <a:t>ratios</a:t>
            </a:r>
            <a:r>
              <a:rPr lang="nl-BE"/>
              <a:t> </a:t>
            </a:r>
            <a:r>
              <a:rPr lang="nl-BE" err="1"/>
              <a:t>method</a:t>
            </a:r>
            <a:endParaRPr lang="nl-BE"/>
          </a:p>
        </p:txBody>
      </p:sp>
      <p:sp>
        <p:nvSpPr>
          <p:cNvPr id="2" name="Rectangle 1">
            <a:extLst>
              <a:ext uri="{FF2B5EF4-FFF2-40B4-BE49-F238E27FC236}">
                <a16:creationId xmlns:a16="http://schemas.microsoft.com/office/drawing/2014/main" id="{CB55F4E7-870F-179C-6321-09BC84FD7E74}"/>
              </a:ext>
            </a:extLst>
          </p:cNvPr>
          <p:cNvSpPr/>
          <p:nvPr/>
        </p:nvSpPr>
        <p:spPr>
          <a:xfrm>
            <a:off x="829276" y="5977314"/>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2CC63B-B7C4-1F5B-CDD6-118226A2B9CC}"/>
              </a:ext>
            </a:extLst>
          </p:cNvPr>
          <p:cNvSpPr/>
          <p:nvPr/>
        </p:nvSpPr>
        <p:spPr>
          <a:xfrm>
            <a:off x="829276" y="56570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E5CD51-3958-0124-6447-83D5AA721FDA}"/>
              </a:ext>
            </a:extLst>
          </p:cNvPr>
          <p:cNvSpPr/>
          <p:nvPr/>
        </p:nvSpPr>
        <p:spPr>
          <a:xfrm>
            <a:off x="1495631" y="541436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B7C2FF-0A8A-382D-EB69-121BED58BAF2}"/>
              </a:ext>
            </a:extLst>
          </p:cNvPr>
          <p:cNvSpPr/>
          <p:nvPr/>
        </p:nvSpPr>
        <p:spPr>
          <a:xfrm>
            <a:off x="1562844" y="57345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5FC82B-295F-F231-2084-8A67B2DFDE03}"/>
              </a:ext>
            </a:extLst>
          </p:cNvPr>
          <p:cNvSpPr/>
          <p:nvPr/>
        </p:nvSpPr>
        <p:spPr>
          <a:xfrm>
            <a:off x="2506861" y="55756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DE92C0-419F-DB95-9AEF-DABF6B8C38C5}"/>
              </a:ext>
            </a:extLst>
          </p:cNvPr>
          <p:cNvSpPr/>
          <p:nvPr/>
        </p:nvSpPr>
        <p:spPr>
          <a:xfrm>
            <a:off x="2149954" y="53101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A0B01D-09CE-17EF-38EA-D3DAF3DF965B}"/>
              </a:ext>
            </a:extLst>
          </p:cNvPr>
          <p:cNvSpPr/>
          <p:nvPr/>
        </p:nvSpPr>
        <p:spPr>
          <a:xfrm>
            <a:off x="3141216" y="575061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313C96-DB79-7EFD-D4CE-566E734E7B91}"/>
              </a:ext>
            </a:extLst>
          </p:cNvPr>
          <p:cNvSpPr/>
          <p:nvPr/>
        </p:nvSpPr>
        <p:spPr>
          <a:xfrm>
            <a:off x="3065750" y="551401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E9811D5-DA03-CF30-9CCA-E6A5FFF2D5B8}"/>
              </a:ext>
            </a:extLst>
          </p:cNvPr>
          <p:cNvCxnSpPr>
            <a:stCxn id="14" idx="1"/>
            <a:endCxn id="24" idx="3"/>
          </p:cNvCxnSpPr>
          <p:nvPr/>
        </p:nvCxnSpPr>
        <p:spPr>
          <a:xfrm>
            <a:off x="752221" y="4333917"/>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82FF3275-4776-D531-22C4-706C4B3FCC98}"/>
              </a:ext>
            </a:extLst>
          </p:cNvPr>
          <p:cNvSpPr/>
          <p:nvPr/>
        </p:nvSpPr>
        <p:spPr>
          <a:xfrm>
            <a:off x="4059281" y="575061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693F6E-E03E-7048-76D4-17FC3AA2348C}"/>
              </a:ext>
            </a:extLst>
          </p:cNvPr>
          <p:cNvSpPr/>
          <p:nvPr/>
        </p:nvSpPr>
        <p:spPr>
          <a:xfrm>
            <a:off x="752221" y="4275245"/>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8317D0-9C69-F3E2-9FF4-694F51C3B00D}"/>
              </a:ext>
            </a:extLst>
          </p:cNvPr>
          <p:cNvSpPr/>
          <p:nvPr/>
        </p:nvSpPr>
        <p:spPr>
          <a:xfrm>
            <a:off x="752221" y="395347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3E440C-590F-F43B-B138-B5DA87426B27}"/>
              </a:ext>
            </a:extLst>
          </p:cNvPr>
          <p:cNvSpPr/>
          <p:nvPr/>
        </p:nvSpPr>
        <p:spPr>
          <a:xfrm>
            <a:off x="1398804" y="385666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AFA2A2-5D69-E231-5ED1-2EF5B755B728}"/>
              </a:ext>
            </a:extLst>
          </p:cNvPr>
          <p:cNvSpPr/>
          <p:nvPr/>
        </p:nvSpPr>
        <p:spPr>
          <a:xfrm>
            <a:off x="1363673" y="409591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E1620E-F372-E00A-E7DA-3A1126C166E6}"/>
              </a:ext>
            </a:extLst>
          </p:cNvPr>
          <p:cNvSpPr/>
          <p:nvPr/>
        </p:nvSpPr>
        <p:spPr>
          <a:xfrm>
            <a:off x="2455283" y="39352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C9B00D-02FE-5A11-996E-85CDA80963B9}"/>
              </a:ext>
            </a:extLst>
          </p:cNvPr>
          <p:cNvSpPr/>
          <p:nvPr/>
        </p:nvSpPr>
        <p:spPr>
          <a:xfrm>
            <a:off x="2128208" y="41208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5C8F16-9A85-0884-2A42-B3CA4E69F058}"/>
              </a:ext>
            </a:extLst>
          </p:cNvPr>
          <p:cNvSpPr/>
          <p:nvPr/>
        </p:nvSpPr>
        <p:spPr>
          <a:xfrm>
            <a:off x="3634332" y="38404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0A4D17-9C25-5963-0EE3-9FA4CDDFF819}"/>
              </a:ext>
            </a:extLst>
          </p:cNvPr>
          <p:cNvSpPr/>
          <p:nvPr/>
        </p:nvSpPr>
        <p:spPr>
          <a:xfrm>
            <a:off x="2180932" y="37277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C5BD9-BA20-ECBC-03EA-A3C2502D6852}"/>
              </a:ext>
            </a:extLst>
          </p:cNvPr>
          <p:cNvSpPr/>
          <p:nvPr/>
        </p:nvSpPr>
        <p:spPr>
          <a:xfrm>
            <a:off x="3982226" y="404700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86B7A1-5B3E-91EA-EA17-2A63F28332F8}"/>
              </a:ext>
            </a:extLst>
          </p:cNvPr>
          <p:cNvSpPr/>
          <p:nvPr/>
        </p:nvSpPr>
        <p:spPr>
          <a:xfrm>
            <a:off x="2081911" y="4279891"/>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BFAEEE-E135-E7D2-4A0D-323669B50E56}"/>
              </a:ext>
            </a:extLst>
          </p:cNvPr>
          <p:cNvSpPr/>
          <p:nvPr/>
        </p:nvSpPr>
        <p:spPr>
          <a:xfrm>
            <a:off x="3879595" y="4279891"/>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1F877C-3885-22C0-09D5-96C1C342BD24}"/>
              </a:ext>
            </a:extLst>
          </p:cNvPr>
          <p:cNvSpPr/>
          <p:nvPr/>
        </p:nvSpPr>
        <p:spPr>
          <a:xfrm>
            <a:off x="506957" y="37001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B84855-EDDA-DF1E-485A-2DCD1792111C}"/>
              </a:ext>
            </a:extLst>
          </p:cNvPr>
          <p:cNvSpPr/>
          <p:nvPr/>
        </p:nvSpPr>
        <p:spPr>
          <a:xfrm>
            <a:off x="4277121" y="3851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FADF90-E415-F6DD-869C-00ADAE8122A0}"/>
              </a:ext>
            </a:extLst>
          </p:cNvPr>
          <p:cNvSpPr/>
          <p:nvPr/>
        </p:nvSpPr>
        <p:spPr>
          <a:xfrm>
            <a:off x="3284499" y="53354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540B458-5FA3-7628-8178-03197DAB602D}"/>
              </a:ext>
            </a:extLst>
          </p:cNvPr>
          <p:cNvSpPr/>
          <p:nvPr/>
        </p:nvSpPr>
        <p:spPr>
          <a:xfrm>
            <a:off x="871846" y="535801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16F52F-193C-6F2D-EBCB-18BB3E1C0EC9}"/>
              </a:ext>
            </a:extLst>
          </p:cNvPr>
          <p:cNvSpPr/>
          <p:nvPr/>
        </p:nvSpPr>
        <p:spPr>
          <a:xfrm>
            <a:off x="3918854" y="551042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7F9B777-50C0-0B4B-5E4B-E08ACF3B8688}"/>
              </a:ext>
            </a:extLst>
          </p:cNvPr>
          <p:cNvSpPr/>
          <p:nvPr/>
        </p:nvSpPr>
        <p:spPr>
          <a:xfrm>
            <a:off x="1889331" y="557507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8657C8-B9F7-F915-F286-672DD6E178A3}"/>
              </a:ext>
            </a:extLst>
          </p:cNvPr>
          <p:cNvSpPr/>
          <p:nvPr/>
        </p:nvSpPr>
        <p:spPr>
          <a:xfrm>
            <a:off x="1430421" y="524612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845BE26-8C1C-5A54-0085-B81F20FAFADB}"/>
              </a:ext>
            </a:extLst>
          </p:cNvPr>
          <p:cNvSpPr/>
          <p:nvPr/>
        </p:nvSpPr>
        <p:spPr>
          <a:xfrm>
            <a:off x="2320535" y="58069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104EB6-4F05-8CF2-E319-FAE5C31A9799}"/>
              </a:ext>
            </a:extLst>
          </p:cNvPr>
          <p:cNvSpPr/>
          <p:nvPr/>
        </p:nvSpPr>
        <p:spPr>
          <a:xfrm>
            <a:off x="4732082" y="58282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3AB3560-591E-DB13-DBC0-25BB11C282C9}"/>
              </a:ext>
            </a:extLst>
          </p:cNvPr>
          <p:cNvSpPr/>
          <p:nvPr/>
        </p:nvSpPr>
        <p:spPr>
          <a:xfrm>
            <a:off x="4549808" y="55091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17486C-0DD8-EF62-D167-438D9168D88A}"/>
              </a:ext>
            </a:extLst>
          </p:cNvPr>
          <p:cNvSpPr/>
          <p:nvPr/>
        </p:nvSpPr>
        <p:spPr>
          <a:xfrm>
            <a:off x="6537407" y="5999692"/>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89D38F6-9EBF-4A5E-D1E7-B939867C3869}"/>
              </a:ext>
            </a:extLst>
          </p:cNvPr>
          <p:cNvSpPr/>
          <p:nvPr/>
        </p:nvSpPr>
        <p:spPr>
          <a:xfrm>
            <a:off x="6537407" y="56794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48A7DB4-DFE8-F5D6-C30D-6F06E04F0FFF}"/>
              </a:ext>
            </a:extLst>
          </p:cNvPr>
          <p:cNvSpPr/>
          <p:nvPr/>
        </p:nvSpPr>
        <p:spPr>
          <a:xfrm>
            <a:off x="7203762" y="543674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E9ABBE6-C9A5-CFE9-F780-89645AE149CA}"/>
              </a:ext>
            </a:extLst>
          </p:cNvPr>
          <p:cNvSpPr/>
          <p:nvPr/>
        </p:nvSpPr>
        <p:spPr>
          <a:xfrm>
            <a:off x="7270975" y="57569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62FC29-FC16-ED16-E2B1-5763894FD268}"/>
              </a:ext>
            </a:extLst>
          </p:cNvPr>
          <p:cNvSpPr/>
          <p:nvPr/>
        </p:nvSpPr>
        <p:spPr>
          <a:xfrm>
            <a:off x="8214992" y="55980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DD2FD0-3D47-CB6F-E24A-F5E7448E6064}"/>
              </a:ext>
            </a:extLst>
          </p:cNvPr>
          <p:cNvSpPr/>
          <p:nvPr/>
        </p:nvSpPr>
        <p:spPr>
          <a:xfrm>
            <a:off x="7858085" y="53325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0B3DD8B-09F5-34D3-7531-B3DF0F4FEEDD}"/>
              </a:ext>
            </a:extLst>
          </p:cNvPr>
          <p:cNvSpPr/>
          <p:nvPr/>
        </p:nvSpPr>
        <p:spPr>
          <a:xfrm>
            <a:off x="8849347"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5119A3-ACC6-FE91-9665-D9436EE293CB}"/>
              </a:ext>
            </a:extLst>
          </p:cNvPr>
          <p:cNvSpPr/>
          <p:nvPr/>
        </p:nvSpPr>
        <p:spPr>
          <a:xfrm>
            <a:off x="8773881" y="553639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0E702D2-AE00-2C14-657E-2A3EBAB33CD5}"/>
              </a:ext>
            </a:extLst>
          </p:cNvPr>
          <p:cNvCxnSpPr>
            <a:stCxn id="52" idx="1"/>
            <a:endCxn id="62" idx="3"/>
          </p:cNvCxnSpPr>
          <p:nvPr/>
        </p:nvCxnSpPr>
        <p:spPr>
          <a:xfrm>
            <a:off x="6460352" y="4356295"/>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B7324E77-81E0-2AA5-0FA9-BB89028DC369}"/>
              </a:ext>
            </a:extLst>
          </p:cNvPr>
          <p:cNvSpPr/>
          <p:nvPr/>
        </p:nvSpPr>
        <p:spPr>
          <a:xfrm>
            <a:off x="9767412"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4E097-B8C3-3CF6-F127-30C34BC702D0}"/>
              </a:ext>
            </a:extLst>
          </p:cNvPr>
          <p:cNvSpPr/>
          <p:nvPr/>
        </p:nvSpPr>
        <p:spPr>
          <a:xfrm>
            <a:off x="6460352" y="4297623"/>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51A75BD-F692-1BDB-0273-5242F2D92145}"/>
              </a:ext>
            </a:extLst>
          </p:cNvPr>
          <p:cNvSpPr/>
          <p:nvPr/>
        </p:nvSpPr>
        <p:spPr>
          <a:xfrm>
            <a:off x="6460352" y="39758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9DFF7AB-B792-3375-6BB7-1D439E341C55}"/>
              </a:ext>
            </a:extLst>
          </p:cNvPr>
          <p:cNvSpPr/>
          <p:nvPr/>
        </p:nvSpPr>
        <p:spPr>
          <a:xfrm>
            <a:off x="7106935" y="387904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95D970-F24D-5836-E3E6-A7FEF5FAB076}"/>
              </a:ext>
            </a:extLst>
          </p:cNvPr>
          <p:cNvSpPr/>
          <p:nvPr/>
        </p:nvSpPr>
        <p:spPr>
          <a:xfrm>
            <a:off x="7071804" y="41182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69B8DCF-7ADD-15EB-8C13-A5C843EBAE61}"/>
              </a:ext>
            </a:extLst>
          </p:cNvPr>
          <p:cNvSpPr/>
          <p:nvPr/>
        </p:nvSpPr>
        <p:spPr>
          <a:xfrm>
            <a:off x="8163414" y="395766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954316F-E313-D912-140C-3F2032BC7A31}"/>
              </a:ext>
            </a:extLst>
          </p:cNvPr>
          <p:cNvSpPr/>
          <p:nvPr/>
        </p:nvSpPr>
        <p:spPr>
          <a:xfrm>
            <a:off x="7836339" y="41431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2757-1A48-D1BD-0B0D-833DF1D07DAE}"/>
              </a:ext>
            </a:extLst>
          </p:cNvPr>
          <p:cNvSpPr/>
          <p:nvPr/>
        </p:nvSpPr>
        <p:spPr>
          <a:xfrm>
            <a:off x="9342463" y="38628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CB55993-7C80-F7AD-36EC-870ACF401A41}"/>
              </a:ext>
            </a:extLst>
          </p:cNvPr>
          <p:cNvSpPr/>
          <p:nvPr/>
        </p:nvSpPr>
        <p:spPr>
          <a:xfrm>
            <a:off x="7889063" y="375013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22CAB7E-7F1B-224F-10C3-25A2A61E8691}"/>
              </a:ext>
            </a:extLst>
          </p:cNvPr>
          <p:cNvSpPr/>
          <p:nvPr/>
        </p:nvSpPr>
        <p:spPr>
          <a:xfrm>
            <a:off x="9690357" y="40693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0D377E-F51C-D4C6-B30E-7F034978F784}"/>
              </a:ext>
            </a:extLst>
          </p:cNvPr>
          <p:cNvSpPr/>
          <p:nvPr/>
        </p:nvSpPr>
        <p:spPr>
          <a:xfrm>
            <a:off x="7790042" y="4302269"/>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5D9241-4ABD-2B6E-5132-C1399AAF27C1}"/>
              </a:ext>
            </a:extLst>
          </p:cNvPr>
          <p:cNvSpPr/>
          <p:nvPr/>
        </p:nvSpPr>
        <p:spPr>
          <a:xfrm>
            <a:off x="9587726" y="4302269"/>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A03BD2-CE4B-2199-EE72-3178735D0C68}"/>
              </a:ext>
            </a:extLst>
          </p:cNvPr>
          <p:cNvSpPr/>
          <p:nvPr/>
        </p:nvSpPr>
        <p:spPr>
          <a:xfrm>
            <a:off x="6215088" y="37225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99C7D1F-867E-10B3-6BCA-AB386920F489}"/>
              </a:ext>
            </a:extLst>
          </p:cNvPr>
          <p:cNvSpPr/>
          <p:nvPr/>
        </p:nvSpPr>
        <p:spPr>
          <a:xfrm>
            <a:off x="10078254" y="392734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6BE6D5-3BA8-C651-0D0D-4733EBFB3B42}"/>
              </a:ext>
            </a:extLst>
          </p:cNvPr>
          <p:cNvSpPr/>
          <p:nvPr/>
        </p:nvSpPr>
        <p:spPr>
          <a:xfrm>
            <a:off x="8992630" y="53578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5AFF3CB-E5F2-ECFC-0D1F-E5E7D93643CE}"/>
              </a:ext>
            </a:extLst>
          </p:cNvPr>
          <p:cNvSpPr/>
          <p:nvPr/>
        </p:nvSpPr>
        <p:spPr>
          <a:xfrm>
            <a:off x="6579977" y="53803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108BBA-C293-52D9-E483-5D5BF7C7D0B4}"/>
              </a:ext>
            </a:extLst>
          </p:cNvPr>
          <p:cNvSpPr/>
          <p:nvPr/>
        </p:nvSpPr>
        <p:spPr>
          <a:xfrm>
            <a:off x="9626985" y="553280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EC079CE-2899-FF53-BFC9-DEFF6EEDF929}"/>
              </a:ext>
            </a:extLst>
          </p:cNvPr>
          <p:cNvSpPr/>
          <p:nvPr/>
        </p:nvSpPr>
        <p:spPr>
          <a:xfrm>
            <a:off x="7597462" y="55974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538C7C6-DDC6-D6A3-95E8-FC32C6223F0A}"/>
              </a:ext>
            </a:extLst>
          </p:cNvPr>
          <p:cNvSpPr/>
          <p:nvPr/>
        </p:nvSpPr>
        <p:spPr>
          <a:xfrm>
            <a:off x="7138552" y="526850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72D0F3-69EB-4CB4-449C-E0ED6CD791DC}"/>
              </a:ext>
            </a:extLst>
          </p:cNvPr>
          <p:cNvSpPr/>
          <p:nvPr/>
        </p:nvSpPr>
        <p:spPr>
          <a:xfrm>
            <a:off x="8028666" y="5829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13ECE8-7FF9-74FF-E54E-9826C562A84A}"/>
              </a:ext>
            </a:extLst>
          </p:cNvPr>
          <p:cNvSpPr/>
          <p:nvPr/>
        </p:nvSpPr>
        <p:spPr>
          <a:xfrm>
            <a:off x="10440213" y="58506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3BEA456-506B-D946-1D80-4D6CB492015F}"/>
              </a:ext>
            </a:extLst>
          </p:cNvPr>
          <p:cNvSpPr/>
          <p:nvPr/>
        </p:nvSpPr>
        <p:spPr>
          <a:xfrm>
            <a:off x="10257939" y="5531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976B33-F36E-3508-83B9-BCD6E916AD63}"/>
              </a:ext>
            </a:extLst>
          </p:cNvPr>
          <p:cNvSpPr/>
          <p:nvPr/>
        </p:nvSpPr>
        <p:spPr>
          <a:xfrm>
            <a:off x="6799041" y="3465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3839BB-5C48-E4A9-DFAA-CAC39C43D781}"/>
              </a:ext>
            </a:extLst>
          </p:cNvPr>
          <p:cNvSpPr/>
          <p:nvPr/>
        </p:nvSpPr>
        <p:spPr>
          <a:xfrm>
            <a:off x="7445624" y="33684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D97A9DF-C4D8-4089-23E0-27828D59A787}"/>
              </a:ext>
            </a:extLst>
          </p:cNvPr>
          <p:cNvSpPr/>
          <p:nvPr/>
        </p:nvSpPr>
        <p:spPr>
          <a:xfrm>
            <a:off x="7410493" y="36076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340954-3233-770F-ADE5-F9D7681A6660}"/>
              </a:ext>
            </a:extLst>
          </p:cNvPr>
          <p:cNvSpPr/>
          <p:nvPr/>
        </p:nvSpPr>
        <p:spPr>
          <a:xfrm>
            <a:off x="8502103" y="34470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B9C2C66-D52D-C066-5C43-9229E4C91B5F}"/>
              </a:ext>
            </a:extLst>
          </p:cNvPr>
          <p:cNvSpPr/>
          <p:nvPr/>
        </p:nvSpPr>
        <p:spPr>
          <a:xfrm>
            <a:off x="8011576" y="358152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988F414-6A0A-1855-37AA-C79ACE5F043F}"/>
              </a:ext>
            </a:extLst>
          </p:cNvPr>
          <p:cNvSpPr/>
          <p:nvPr/>
        </p:nvSpPr>
        <p:spPr>
          <a:xfrm>
            <a:off x="9435888" y="359271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FD169D0-64FD-952E-4CBC-115D48F61EB3}"/>
              </a:ext>
            </a:extLst>
          </p:cNvPr>
          <p:cNvSpPr/>
          <p:nvPr/>
        </p:nvSpPr>
        <p:spPr>
          <a:xfrm>
            <a:off x="8227752" y="323952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8C1F4AA-EC72-B63F-A759-17DD637C248E}"/>
              </a:ext>
            </a:extLst>
          </p:cNvPr>
          <p:cNvSpPr/>
          <p:nvPr/>
        </p:nvSpPr>
        <p:spPr>
          <a:xfrm>
            <a:off x="9949686" y="374881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4D56CCC-D40A-6721-755B-89F0265CEB33}"/>
              </a:ext>
            </a:extLst>
          </p:cNvPr>
          <p:cNvSpPr/>
          <p:nvPr/>
        </p:nvSpPr>
        <p:spPr>
          <a:xfrm>
            <a:off x="6553777" y="321192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3E368B-8E66-342C-1B5D-EB5E279250FD}"/>
              </a:ext>
            </a:extLst>
          </p:cNvPr>
          <p:cNvSpPr/>
          <p:nvPr/>
        </p:nvSpPr>
        <p:spPr>
          <a:xfrm>
            <a:off x="9704422" y="3302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E2048A6-413C-14ED-B7AD-540565C24B73}"/>
              </a:ext>
            </a:extLst>
          </p:cNvPr>
          <p:cNvSpPr/>
          <p:nvPr/>
        </p:nvSpPr>
        <p:spPr>
          <a:xfrm>
            <a:off x="7051815" y="503295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4C87BA-7947-A539-60CB-A0EDBC22F0CD}"/>
              </a:ext>
            </a:extLst>
          </p:cNvPr>
          <p:cNvSpPr/>
          <p:nvPr/>
        </p:nvSpPr>
        <p:spPr>
          <a:xfrm>
            <a:off x="7718170" y="47902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DF4B3F-7500-4B64-692C-C092FF7889B9}"/>
              </a:ext>
            </a:extLst>
          </p:cNvPr>
          <p:cNvSpPr/>
          <p:nvPr/>
        </p:nvSpPr>
        <p:spPr>
          <a:xfrm>
            <a:off x="7785383" y="51104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783D8C6-5EED-1DA4-DBA0-2A13AC14F9A8}"/>
              </a:ext>
            </a:extLst>
          </p:cNvPr>
          <p:cNvSpPr/>
          <p:nvPr/>
        </p:nvSpPr>
        <p:spPr>
          <a:xfrm>
            <a:off x="8729400" y="495152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1A6A22A-7A52-2A7B-1D58-96E1B4FDA3B8}"/>
              </a:ext>
            </a:extLst>
          </p:cNvPr>
          <p:cNvSpPr/>
          <p:nvPr/>
        </p:nvSpPr>
        <p:spPr>
          <a:xfrm>
            <a:off x="8372493" y="468604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08CA677-6A8F-409E-6B0C-1DA4AA74E2A1}"/>
              </a:ext>
            </a:extLst>
          </p:cNvPr>
          <p:cNvSpPr/>
          <p:nvPr/>
        </p:nvSpPr>
        <p:spPr>
          <a:xfrm>
            <a:off x="9363755"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9024E2-5192-D900-CC52-03928571D16F}"/>
              </a:ext>
            </a:extLst>
          </p:cNvPr>
          <p:cNvSpPr/>
          <p:nvPr/>
        </p:nvSpPr>
        <p:spPr>
          <a:xfrm>
            <a:off x="9288289" y="48898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AD6C702-3DBF-2EFC-AC03-CBDA86A68C5B}"/>
              </a:ext>
            </a:extLst>
          </p:cNvPr>
          <p:cNvSpPr/>
          <p:nvPr/>
        </p:nvSpPr>
        <p:spPr>
          <a:xfrm>
            <a:off x="10281820"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B0A252B-45E3-0221-82B4-C85A9CAACC4C}"/>
              </a:ext>
            </a:extLst>
          </p:cNvPr>
          <p:cNvSpPr/>
          <p:nvPr/>
        </p:nvSpPr>
        <p:spPr>
          <a:xfrm>
            <a:off x="9507038" y="4711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AD9AA91-8FF4-03A3-8D30-78E4734B8505}"/>
              </a:ext>
            </a:extLst>
          </p:cNvPr>
          <p:cNvSpPr/>
          <p:nvPr/>
        </p:nvSpPr>
        <p:spPr>
          <a:xfrm>
            <a:off x="7094385" y="47338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3F70EC3-9737-5267-BCDE-6A432266114D}"/>
              </a:ext>
            </a:extLst>
          </p:cNvPr>
          <p:cNvSpPr/>
          <p:nvPr/>
        </p:nvSpPr>
        <p:spPr>
          <a:xfrm>
            <a:off x="10141393" y="488629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AA1F6B-9CBA-33ED-BE36-830A7A72279B}"/>
              </a:ext>
            </a:extLst>
          </p:cNvPr>
          <p:cNvSpPr/>
          <p:nvPr/>
        </p:nvSpPr>
        <p:spPr>
          <a:xfrm>
            <a:off x="8111870" y="49509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80EB570-A264-DD15-3608-A798AF345C08}"/>
              </a:ext>
            </a:extLst>
          </p:cNvPr>
          <p:cNvSpPr/>
          <p:nvPr/>
        </p:nvSpPr>
        <p:spPr>
          <a:xfrm>
            <a:off x="7652960" y="46219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7A6F8E-131B-8908-6A52-E4D3FFF70C6F}"/>
              </a:ext>
            </a:extLst>
          </p:cNvPr>
          <p:cNvSpPr/>
          <p:nvPr/>
        </p:nvSpPr>
        <p:spPr>
          <a:xfrm>
            <a:off x="8543074" y="518283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2BF5B7E-305F-1964-AB60-E7A136A75C49}"/>
              </a:ext>
            </a:extLst>
          </p:cNvPr>
          <p:cNvSpPr/>
          <p:nvPr/>
        </p:nvSpPr>
        <p:spPr>
          <a:xfrm>
            <a:off x="6519269" y="48884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5CFE2C7-5A90-F147-7A8F-849E381C366B}"/>
              </a:ext>
            </a:extLst>
          </p:cNvPr>
          <p:cNvSpPr/>
          <p:nvPr/>
        </p:nvSpPr>
        <p:spPr>
          <a:xfrm>
            <a:off x="6350701" y="514779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A0C6EC94-75DC-38BD-39E1-2B9D8D82FA74}"/>
              </a:ext>
            </a:extLst>
          </p:cNvPr>
          <p:cNvSpPr txBox="1"/>
          <p:nvPr/>
        </p:nvSpPr>
        <p:spPr>
          <a:xfrm>
            <a:off x="752221" y="6103350"/>
            <a:ext cx="1256362" cy="307777"/>
          </a:xfrm>
          <a:prstGeom prst="rect">
            <a:avLst/>
          </a:prstGeom>
          <a:noFill/>
        </p:spPr>
        <p:txBody>
          <a:bodyPr wrap="square" rtlCol="0">
            <a:spAutoFit/>
          </a:bodyPr>
          <a:lstStyle/>
          <a:p>
            <a:r>
              <a:rPr lang="fr-FR" sz="1400"/>
              <a:t>Gene B</a:t>
            </a:r>
            <a:endParaRPr lang="en-US" sz="1400"/>
          </a:p>
        </p:txBody>
      </p:sp>
      <p:sp>
        <p:nvSpPr>
          <p:cNvPr id="100" name="TextBox 99">
            <a:extLst>
              <a:ext uri="{FF2B5EF4-FFF2-40B4-BE49-F238E27FC236}">
                <a16:creationId xmlns:a16="http://schemas.microsoft.com/office/drawing/2014/main" id="{99A09BB8-42D6-EB8F-DC1A-5F1FE085A757}"/>
              </a:ext>
            </a:extLst>
          </p:cNvPr>
          <p:cNvSpPr txBox="1"/>
          <p:nvPr/>
        </p:nvSpPr>
        <p:spPr>
          <a:xfrm>
            <a:off x="675029" y="4416183"/>
            <a:ext cx="1256362" cy="307777"/>
          </a:xfrm>
          <a:prstGeom prst="rect">
            <a:avLst/>
          </a:prstGeom>
          <a:noFill/>
        </p:spPr>
        <p:txBody>
          <a:bodyPr wrap="square" rtlCol="0">
            <a:spAutoFit/>
          </a:bodyPr>
          <a:lstStyle/>
          <a:p>
            <a:r>
              <a:rPr lang="fr-FR" sz="1400"/>
              <a:t>Gene A</a:t>
            </a:r>
            <a:endParaRPr lang="en-US" sz="1400"/>
          </a:p>
        </p:txBody>
      </p:sp>
      <p:sp>
        <p:nvSpPr>
          <p:cNvPr id="101" name="TextBox 100">
            <a:extLst>
              <a:ext uri="{FF2B5EF4-FFF2-40B4-BE49-F238E27FC236}">
                <a16:creationId xmlns:a16="http://schemas.microsoft.com/office/drawing/2014/main" id="{517EDCC5-A2D1-80BF-7B07-B9107244385F}"/>
              </a:ext>
            </a:extLst>
          </p:cNvPr>
          <p:cNvSpPr txBox="1"/>
          <p:nvPr/>
        </p:nvSpPr>
        <p:spPr>
          <a:xfrm>
            <a:off x="6492099" y="6158801"/>
            <a:ext cx="1256362" cy="307777"/>
          </a:xfrm>
          <a:prstGeom prst="rect">
            <a:avLst/>
          </a:prstGeom>
          <a:noFill/>
        </p:spPr>
        <p:txBody>
          <a:bodyPr wrap="square" rtlCol="0">
            <a:spAutoFit/>
          </a:bodyPr>
          <a:lstStyle/>
          <a:p>
            <a:r>
              <a:rPr lang="fr-FR" sz="1400"/>
              <a:t>Gene B</a:t>
            </a:r>
            <a:endParaRPr lang="en-US" sz="1400"/>
          </a:p>
        </p:txBody>
      </p:sp>
      <p:sp>
        <p:nvSpPr>
          <p:cNvPr id="102" name="TextBox 101">
            <a:extLst>
              <a:ext uri="{FF2B5EF4-FFF2-40B4-BE49-F238E27FC236}">
                <a16:creationId xmlns:a16="http://schemas.microsoft.com/office/drawing/2014/main" id="{E08DA8BA-1CCB-CAD9-9269-4C147B7BF135}"/>
              </a:ext>
            </a:extLst>
          </p:cNvPr>
          <p:cNvSpPr txBox="1"/>
          <p:nvPr/>
        </p:nvSpPr>
        <p:spPr>
          <a:xfrm>
            <a:off x="6371754" y="4437049"/>
            <a:ext cx="1256362" cy="307777"/>
          </a:xfrm>
          <a:prstGeom prst="rect">
            <a:avLst/>
          </a:prstGeom>
          <a:noFill/>
        </p:spPr>
        <p:txBody>
          <a:bodyPr wrap="square" rtlCol="0">
            <a:spAutoFit/>
          </a:bodyPr>
          <a:lstStyle/>
          <a:p>
            <a:r>
              <a:rPr lang="fr-FR" sz="1400"/>
              <a:t>Gene A</a:t>
            </a:r>
            <a:endParaRPr lang="en-US" sz="1400"/>
          </a:p>
        </p:txBody>
      </p:sp>
      <p:sp>
        <p:nvSpPr>
          <p:cNvPr id="105" name="TextBox 104">
            <a:extLst>
              <a:ext uri="{FF2B5EF4-FFF2-40B4-BE49-F238E27FC236}">
                <a16:creationId xmlns:a16="http://schemas.microsoft.com/office/drawing/2014/main" id="{9C3BE72B-A417-C052-613E-DDB0E3CCED2F}"/>
              </a:ext>
            </a:extLst>
          </p:cNvPr>
          <p:cNvSpPr txBox="1"/>
          <p:nvPr/>
        </p:nvSpPr>
        <p:spPr>
          <a:xfrm>
            <a:off x="2317629" y="2808601"/>
            <a:ext cx="1256362" cy="307777"/>
          </a:xfrm>
          <a:prstGeom prst="rect">
            <a:avLst/>
          </a:prstGeom>
          <a:noFill/>
        </p:spPr>
        <p:txBody>
          <a:bodyPr wrap="square" rtlCol="0">
            <a:spAutoFit/>
          </a:bodyPr>
          <a:lstStyle/>
          <a:p>
            <a:pPr algn="ctr"/>
            <a:r>
              <a:rPr lang="fr-FR" sz="1400" err="1"/>
              <a:t>Sample</a:t>
            </a:r>
            <a:r>
              <a:rPr lang="fr-FR" sz="1400"/>
              <a:t> 1</a:t>
            </a:r>
            <a:endParaRPr lang="en-US" sz="1400"/>
          </a:p>
        </p:txBody>
      </p:sp>
      <p:sp>
        <p:nvSpPr>
          <p:cNvPr id="106" name="TextBox 105">
            <a:extLst>
              <a:ext uri="{FF2B5EF4-FFF2-40B4-BE49-F238E27FC236}">
                <a16:creationId xmlns:a16="http://schemas.microsoft.com/office/drawing/2014/main" id="{EA00BDF8-225E-A2DE-1E8F-5D92BB8F55CA}"/>
              </a:ext>
            </a:extLst>
          </p:cNvPr>
          <p:cNvSpPr txBox="1"/>
          <p:nvPr/>
        </p:nvSpPr>
        <p:spPr>
          <a:xfrm>
            <a:off x="8151941" y="2813666"/>
            <a:ext cx="1256362" cy="307777"/>
          </a:xfrm>
          <a:prstGeom prst="rect">
            <a:avLst/>
          </a:prstGeom>
          <a:noFill/>
        </p:spPr>
        <p:txBody>
          <a:bodyPr wrap="square" rtlCol="0">
            <a:spAutoFit/>
          </a:bodyPr>
          <a:lstStyle/>
          <a:p>
            <a:pPr algn="ctr"/>
            <a:r>
              <a:rPr lang="fr-FR" sz="1400" err="1"/>
              <a:t>Sample</a:t>
            </a:r>
            <a:r>
              <a:rPr lang="fr-FR" sz="1400"/>
              <a:t> 2</a:t>
            </a:r>
            <a:endParaRPr lang="en-US" sz="1400"/>
          </a:p>
        </p:txBody>
      </p:sp>
    </p:spTree>
    <p:extLst>
      <p:ext uri="{BB962C8B-B14F-4D97-AF65-F5344CB8AC3E}">
        <p14:creationId xmlns:p14="http://schemas.microsoft.com/office/powerpoint/2010/main" val="16560015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1477328"/>
          </a:xfrm>
          <a:prstGeom prst="rect">
            <a:avLst/>
          </a:prstGeom>
          <a:noFill/>
        </p:spPr>
        <p:txBody>
          <a:bodyPr wrap="square" rtlCol="0">
            <a:spAutoFit/>
          </a:bodyPr>
          <a:lstStyle/>
          <a:p>
            <a:r>
              <a:rPr lang="nl-BE"/>
              <a:t>Takes </a:t>
            </a:r>
            <a:r>
              <a:rPr lang="nl-BE" err="1"/>
              <a:t>into</a:t>
            </a:r>
            <a:r>
              <a:rPr lang="nl-BE"/>
              <a:t> account</a:t>
            </a:r>
          </a:p>
          <a:p>
            <a:pPr marL="285750" indent="-285750">
              <a:buFontTx/>
              <a:buChar char="-"/>
            </a:pPr>
            <a:r>
              <a:rPr lang="nl-BE" err="1"/>
              <a:t>Sequencing</a:t>
            </a:r>
            <a:r>
              <a:rPr lang="nl-BE"/>
              <a:t> </a:t>
            </a:r>
            <a:r>
              <a:rPr lang="nl-BE" err="1"/>
              <a:t>depth</a:t>
            </a:r>
            <a:endParaRPr lang="nl-BE"/>
          </a:p>
          <a:p>
            <a:pPr marL="285750" indent="-285750">
              <a:buFontTx/>
              <a:buChar char="-"/>
            </a:pPr>
            <a:r>
              <a:rPr lang="nl-BE"/>
              <a:t>Library </a:t>
            </a:r>
            <a:r>
              <a:rPr lang="nl-BE" err="1"/>
              <a:t>composition</a:t>
            </a:r>
            <a:r>
              <a:rPr lang="nl-BE"/>
              <a:t> : </a:t>
            </a:r>
            <a:r>
              <a:rPr lang="en-US"/>
              <a:t>a few highly differentially expressed genes, differences in the number of genes expressed between samples, or presence of contaminations can skew library composition</a:t>
            </a:r>
            <a:endParaRPr lang="nl-BE"/>
          </a:p>
          <a:p>
            <a:r>
              <a:rPr lang="nl-BE" err="1"/>
              <a:t>Then</a:t>
            </a:r>
            <a:r>
              <a:rPr lang="nl-BE"/>
              <a:t>, </a:t>
            </a:r>
            <a:r>
              <a:rPr lang="nl-BE" err="1"/>
              <a:t>normalizes</a:t>
            </a:r>
            <a:r>
              <a:rPr lang="nl-BE"/>
              <a:t> </a:t>
            </a:r>
            <a:r>
              <a:rPr lang="nl-BE" err="1"/>
              <a:t>the</a:t>
            </a:r>
            <a:r>
              <a:rPr lang="nl-BE"/>
              <a:t> </a:t>
            </a:r>
            <a:r>
              <a:rPr lang="nl-BE" err="1"/>
              <a:t>counts</a:t>
            </a:r>
            <a:r>
              <a:rPr lang="nl-BE"/>
              <a:t> </a:t>
            </a:r>
            <a:r>
              <a:rPr lang="nl-BE" err="1"/>
              <a:t>using</a:t>
            </a:r>
            <a:r>
              <a:rPr lang="nl-BE"/>
              <a:t> </a:t>
            </a:r>
            <a:r>
              <a:rPr lang="nl-BE" err="1"/>
              <a:t>the</a:t>
            </a:r>
            <a:r>
              <a:rPr lang="nl-BE"/>
              <a:t> </a:t>
            </a:r>
            <a:r>
              <a:rPr lang="nl-BE" err="1"/>
              <a:t>median</a:t>
            </a:r>
            <a:r>
              <a:rPr lang="nl-BE"/>
              <a:t> of </a:t>
            </a:r>
            <a:r>
              <a:rPr lang="nl-BE" err="1"/>
              <a:t>ratios</a:t>
            </a:r>
            <a:r>
              <a:rPr lang="nl-BE"/>
              <a:t> </a:t>
            </a:r>
            <a:r>
              <a:rPr lang="nl-BE" err="1"/>
              <a:t>method</a:t>
            </a:r>
            <a:endParaRPr lang="nl-BE"/>
          </a:p>
        </p:txBody>
      </p:sp>
      <p:sp>
        <p:nvSpPr>
          <p:cNvPr id="2" name="Rectangle 1">
            <a:extLst>
              <a:ext uri="{FF2B5EF4-FFF2-40B4-BE49-F238E27FC236}">
                <a16:creationId xmlns:a16="http://schemas.microsoft.com/office/drawing/2014/main" id="{CB55F4E7-870F-179C-6321-09BC84FD7E74}"/>
              </a:ext>
            </a:extLst>
          </p:cNvPr>
          <p:cNvSpPr/>
          <p:nvPr/>
        </p:nvSpPr>
        <p:spPr>
          <a:xfrm>
            <a:off x="829276" y="5977314"/>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E9811D5-DA03-CF30-9CCA-E6A5FFF2D5B8}"/>
              </a:ext>
            </a:extLst>
          </p:cNvPr>
          <p:cNvCxnSpPr>
            <a:stCxn id="14" idx="1"/>
            <a:endCxn id="24" idx="3"/>
          </p:cNvCxnSpPr>
          <p:nvPr/>
        </p:nvCxnSpPr>
        <p:spPr>
          <a:xfrm>
            <a:off x="752221" y="4333917"/>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6693F6E-E03E-7048-76D4-17FC3AA2348C}"/>
              </a:ext>
            </a:extLst>
          </p:cNvPr>
          <p:cNvSpPr/>
          <p:nvPr/>
        </p:nvSpPr>
        <p:spPr>
          <a:xfrm>
            <a:off x="752221" y="4275245"/>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8317D0-9C69-F3E2-9FF4-694F51C3B00D}"/>
              </a:ext>
            </a:extLst>
          </p:cNvPr>
          <p:cNvSpPr/>
          <p:nvPr/>
        </p:nvSpPr>
        <p:spPr>
          <a:xfrm>
            <a:off x="752221" y="395347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3E440C-590F-F43B-B138-B5DA87426B27}"/>
              </a:ext>
            </a:extLst>
          </p:cNvPr>
          <p:cNvSpPr/>
          <p:nvPr/>
        </p:nvSpPr>
        <p:spPr>
          <a:xfrm>
            <a:off x="1398804" y="385666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AFA2A2-5D69-E231-5ED1-2EF5B755B728}"/>
              </a:ext>
            </a:extLst>
          </p:cNvPr>
          <p:cNvSpPr/>
          <p:nvPr/>
        </p:nvSpPr>
        <p:spPr>
          <a:xfrm>
            <a:off x="1363673" y="409591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E1620E-F372-E00A-E7DA-3A1126C166E6}"/>
              </a:ext>
            </a:extLst>
          </p:cNvPr>
          <p:cNvSpPr/>
          <p:nvPr/>
        </p:nvSpPr>
        <p:spPr>
          <a:xfrm>
            <a:off x="2455283" y="39352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C9B00D-02FE-5A11-996E-85CDA80963B9}"/>
              </a:ext>
            </a:extLst>
          </p:cNvPr>
          <p:cNvSpPr/>
          <p:nvPr/>
        </p:nvSpPr>
        <p:spPr>
          <a:xfrm>
            <a:off x="2128208" y="41208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5C8F16-9A85-0884-2A42-B3CA4E69F058}"/>
              </a:ext>
            </a:extLst>
          </p:cNvPr>
          <p:cNvSpPr/>
          <p:nvPr/>
        </p:nvSpPr>
        <p:spPr>
          <a:xfrm>
            <a:off x="3634332" y="38404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0A4D17-9C25-5963-0EE3-9FA4CDDFF819}"/>
              </a:ext>
            </a:extLst>
          </p:cNvPr>
          <p:cNvSpPr/>
          <p:nvPr/>
        </p:nvSpPr>
        <p:spPr>
          <a:xfrm>
            <a:off x="2180932" y="37277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C5BD9-BA20-ECBC-03EA-A3C2502D6852}"/>
              </a:ext>
            </a:extLst>
          </p:cNvPr>
          <p:cNvSpPr/>
          <p:nvPr/>
        </p:nvSpPr>
        <p:spPr>
          <a:xfrm>
            <a:off x="3982226" y="404700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86B7A1-5B3E-91EA-EA17-2A63F28332F8}"/>
              </a:ext>
            </a:extLst>
          </p:cNvPr>
          <p:cNvSpPr/>
          <p:nvPr/>
        </p:nvSpPr>
        <p:spPr>
          <a:xfrm>
            <a:off x="2081911" y="4279891"/>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BFAEEE-E135-E7D2-4A0D-323669B50E56}"/>
              </a:ext>
            </a:extLst>
          </p:cNvPr>
          <p:cNvSpPr/>
          <p:nvPr/>
        </p:nvSpPr>
        <p:spPr>
          <a:xfrm>
            <a:off x="3879595" y="4279891"/>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1F877C-3885-22C0-09D5-96C1C342BD24}"/>
              </a:ext>
            </a:extLst>
          </p:cNvPr>
          <p:cNvSpPr/>
          <p:nvPr/>
        </p:nvSpPr>
        <p:spPr>
          <a:xfrm>
            <a:off x="506957" y="37001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B84855-EDDA-DF1E-485A-2DCD1792111C}"/>
              </a:ext>
            </a:extLst>
          </p:cNvPr>
          <p:cNvSpPr/>
          <p:nvPr/>
        </p:nvSpPr>
        <p:spPr>
          <a:xfrm>
            <a:off x="4277121" y="3851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17486C-0DD8-EF62-D167-438D9168D88A}"/>
              </a:ext>
            </a:extLst>
          </p:cNvPr>
          <p:cNvSpPr/>
          <p:nvPr/>
        </p:nvSpPr>
        <p:spPr>
          <a:xfrm>
            <a:off x="6537407" y="5999692"/>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89D38F6-9EBF-4A5E-D1E7-B939867C3869}"/>
              </a:ext>
            </a:extLst>
          </p:cNvPr>
          <p:cNvSpPr/>
          <p:nvPr/>
        </p:nvSpPr>
        <p:spPr>
          <a:xfrm>
            <a:off x="6537407" y="56794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48A7DB4-DFE8-F5D6-C30D-6F06E04F0FFF}"/>
              </a:ext>
            </a:extLst>
          </p:cNvPr>
          <p:cNvSpPr/>
          <p:nvPr/>
        </p:nvSpPr>
        <p:spPr>
          <a:xfrm>
            <a:off x="7203762" y="543674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E9ABBE6-C9A5-CFE9-F780-89645AE149CA}"/>
              </a:ext>
            </a:extLst>
          </p:cNvPr>
          <p:cNvSpPr/>
          <p:nvPr/>
        </p:nvSpPr>
        <p:spPr>
          <a:xfrm>
            <a:off x="7270975" y="57569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62FC29-FC16-ED16-E2B1-5763894FD268}"/>
              </a:ext>
            </a:extLst>
          </p:cNvPr>
          <p:cNvSpPr/>
          <p:nvPr/>
        </p:nvSpPr>
        <p:spPr>
          <a:xfrm>
            <a:off x="8214992" y="55980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DD2FD0-3D47-CB6F-E24A-F5E7448E6064}"/>
              </a:ext>
            </a:extLst>
          </p:cNvPr>
          <p:cNvSpPr/>
          <p:nvPr/>
        </p:nvSpPr>
        <p:spPr>
          <a:xfrm>
            <a:off x="7858085" y="53325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0B3DD8B-09F5-34D3-7531-B3DF0F4FEEDD}"/>
              </a:ext>
            </a:extLst>
          </p:cNvPr>
          <p:cNvSpPr/>
          <p:nvPr/>
        </p:nvSpPr>
        <p:spPr>
          <a:xfrm>
            <a:off x="8849347"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5119A3-ACC6-FE91-9665-D9436EE293CB}"/>
              </a:ext>
            </a:extLst>
          </p:cNvPr>
          <p:cNvSpPr/>
          <p:nvPr/>
        </p:nvSpPr>
        <p:spPr>
          <a:xfrm>
            <a:off x="8773881" y="553639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0E702D2-AE00-2C14-657E-2A3EBAB33CD5}"/>
              </a:ext>
            </a:extLst>
          </p:cNvPr>
          <p:cNvCxnSpPr>
            <a:stCxn id="52" idx="1"/>
            <a:endCxn id="62" idx="3"/>
          </p:cNvCxnSpPr>
          <p:nvPr/>
        </p:nvCxnSpPr>
        <p:spPr>
          <a:xfrm>
            <a:off x="6460352" y="4356295"/>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B7324E77-81E0-2AA5-0FA9-BB89028DC369}"/>
              </a:ext>
            </a:extLst>
          </p:cNvPr>
          <p:cNvSpPr/>
          <p:nvPr/>
        </p:nvSpPr>
        <p:spPr>
          <a:xfrm>
            <a:off x="9767412"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4E097-B8C3-3CF6-F127-30C34BC702D0}"/>
              </a:ext>
            </a:extLst>
          </p:cNvPr>
          <p:cNvSpPr/>
          <p:nvPr/>
        </p:nvSpPr>
        <p:spPr>
          <a:xfrm>
            <a:off x="6460352" y="4297623"/>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51A75BD-F692-1BDB-0273-5242F2D92145}"/>
              </a:ext>
            </a:extLst>
          </p:cNvPr>
          <p:cNvSpPr/>
          <p:nvPr/>
        </p:nvSpPr>
        <p:spPr>
          <a:xfrm>
            <a:off x="6460352" y="39758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9DFF7AB-B792-3375-6BB7-1D439E341C55}"/>
              </a:ext>
            </a:extLst>
          </p:cNvPr>
          <p:cNvSpPr/>
          <p:nvPr/>
        </p:nvSpPr>
        <p:spPr>
          <a:xfrm>
            <a:off x="7106935" y="387904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95D970-F24D-5836-E3E6-A7FEF5FAB076}"/>
              </a:ext>
            </a:extLst>
          </p:cNvPr>
          <p:cNvSpPr/>
          <p:nvPr/>
        </p:nvSpPr>
        <p:spPr>
          <a:xfrm>
            <a:off x="7071804" y="41182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69B8DCF-7ADD-15EB-8C13-A5C843EBAE61}"/>
              </a:ext>
            </a:extLst>
          </p:cNvPr>
          <p:cNvSpPr/>
          <p:nvPr/>
        </p:nvSpPr>
        <p:spPr>
          <a:xfrm>
            <a:off x="8163414" y="395766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954316F-E313-D912-140C-3F2032BC7A31}"/>
              </a:ext>
            </a:extLst>
          </p:cNvPr>
          <p:cNvSpPr/>
          <p:nvPr/>
        </p:nvSpPr>
        <p:spPr>
          <a:xfrm>
            <a:off x="7836339" y="41431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2757-1A48-D1BD-0B0D-833DF1D07DAE}"/>
              </a:ext>
            </a:extLst>
          </p:cNvPr>
          <p:cNvSpPr/>
          <p:nvPr/>
        </p:nvSpPr>
        <p:spPr>
          <a:xfrm>
            <a:off x="9342463" y="38628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CB55993-7C80-F7AD-36EC-870ACF401A41}"/>
              </a:ext>
            </a:extLst>
          </p:cNvPr>
          <p:cNvSpPr/>
          <p:nvPr/>
        </p:nvSpPr>
        <p:spPr>
          <a:xfrm>
            <a:off x="7889063" y="375013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22CAB7E-7F1B-224F-10C3-25A2A61E8691}"/>
              </a:ext>
            </a:extLst>
          </p:cNvPr>
          <p:cNvSpPr/>
          <p:nvPr/>
        </p:nvSpPr>
        <p:spPr>
          <a:xfrm>
            <a:off x="9690357" y="40693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0D377E-F51C-D4C6-B30E-7F034978F784}"/>
              </a:ext>
            </a:extLst>
          </p:cNvPr>
          <p:cNvSpPr/>
          <p:nvPr/>
        </p:nvSpPr>
        <p:spPr>
          <a:xfrm>
            <a:off x="7790042" y="4302269"/>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5D9241-4ABD-2B6E-5132-C1399AAF27C1}"/>
              </a:ext>
            </a:extLst>
          </p:cNvPr>
          <p:cNvSpPr/>
          <p:nvPr/>
        </p:nvSpPr>
        <p:spPr>
          <a:xfrm>
            <a:off x="9587726" y="4302269"/>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A03BD2-CE4B-2199-EE72-3178735D0C68}"/>
              </a:ext>
            </a:extLst>
          </p:cNvPr>
          <p:cNvSpPr/>
          <p:nvPr/>
        </p:nvSpPr>
        <p:spPr>
          <a:xfrm>
            <a:off x="6215088" y="37225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99C7D1F-867E-10B3-6BCA-AB386920F489}"/>
              </a:ext>
            </a:extLst>
          </p:cNvPr>
          <p:cNvSpPr/>
          <p:nvPr/>
        </p:nvSpPr>
        <p:spPr>
          <a:xfrm>
            <a:off x="10078254" y="392734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6BE6D5-3BA8-C651-0D0D-4733EBFB3B42}"/>
              </a:ext>
            </a:extLst>
          </p:cNvPr>
          <p:cNvSpPr/>
          <p:nvPr/>
        </p:nvSpPr>
        <p:spPr>
          <a:xfrm>
            <a:off x="8992630" y="53578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5AFF3CB-E5F2-ECFC-0D1F-E5E7D93643CE}"/>
              </a:ext>
            </a:extLst>
          </p:cNvPr>
          <p:cNvSpPr/>
          <p:nvPr/>
        </p:nvSpPr>
        <p:spPr>
          <a:xfrm>
            <a:off x="6579977" y="53803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108BBA-C293-52D9-E483-5D5BF7C7D0B4}"/>
              </a:ext>
            </a:extLst>
          </p:cNvPr>
          <p:cNvSpPr/>
          <p:nvPr/>
        </p:nvSpPr>
        <p:spPr>
          <a:xfrm>
            <a:off x="9626985" y="553280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EC079CE-2899-FF53-BFC9-DEFF6EEDF929}"/>
              </a:ext>
            </a:extLst>
          </p:cNvPr>
          <p:cNvSpPr/>
          <p:nvPr/>
        </p:nvSpPr>
        <p:spPr>
          <a:xfrm>
            <a:off x="7597462" y="55974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538C7C6-DDC6-D6A3-95E8-FC32C6223F0A}"/>
              </a:ext>
            </a:extLst>
          </p:cNvPr>
          <p:cNvSpPr/>
          <p:nvPr/>
        </p:nvSpPr>
        <p:spPr>
          <a:xfrm>
            <a:off x="7138552" y="526850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72D0F3-69EB-4CB4-449C-E0ED6CD791DC}"/>
              </a:ext>
            </a:extLst>
          </p:cNvPr>
          <p:cNvSpPr/>
          <p:nvPr/>
        </p:nvSpPr>
        <p:spPr>
          <a:xfrm>
            <a:off x="8028666" y="5829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13ECE8-7FF9-74FF-E54E-9826C562A84A}"/>
              </a:ext>
            </a:extLst>
          </p:cNvPr>
          <p:cNvSpPr/>
          <p:nvPr/>
        </p:nvSpPr>
        <p:spPr>
          <a:xfrm>
            <a:off x="10440213" y="58506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3BEA456-506B-D946-1D80-4D6CB492015F}"/>
              </a:ext>
            </a:extLst>
          </p:cNvPr>
          <p:cNvSpPr/>
          <p:nvPr/>
        </p:nvSpPr>
        <p:spPr>
          <a:xfrm>
            <a:off x="10257939" y="5531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E2048A6-413C-14ED-B7AD-540565C24B73}"/>
              </a:ext>
            </a:extLst>
          </p:cNvPr>
          <p:cNvSpPr/>
          <p:nvPr/>
        </p:nvSpPr>
        <p:spPr>
          <a:xfrm>
            <a:off x="7051815" y="503295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4C87BA-7947-A539-60CB-A0EDBC22F0CD}"/>
              </a:ext>
            </a:extLst>
          </p:cNvPr>
          <p:cNvSpPr/>
          <p:nvPr/>
        </p:nvSpPr>
        <p:spPr>
          <a:xfrm>
            <a:off x="7718170" y="47902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DF4B3F-7500-4B64-692C-C092FF7889B9}"/>
              </a:ext>
            </a:extLst>
          </p:cNvPr>
          <p:cNvSpPr/>
          <p:nvPr/>
        </p:nvSpPr>
        <p:spPr>
          <a:xfrm>
            <a:off x="7785383" y="51104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783D8C6-5EED-1DA4-DBA0-2A13AC14F9A8}"/>
              </a:ext>
            </a:extLst>
          </p:cNvPr>
          <p:cNvSpPr/>
          <p:nvPr/>
        </p:nvSpPr>
        <p:spPr>
          <a:xfrm>
            <a:off x="8729400" y="495152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1A6A22A-7A52-2A7B-1D58-96E1B4FDA3B8}"/>
              </a:ext>
            </a:extLst>
          </p:cNvPr>
          <p:cNvSpPr/>
          <p:nvPr/>
        </p:nvSpPr>
        <p:spPr>
          <a:xfrm>
            <a:off x="8372493" y="468604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08CA677-6A8F-409E-6B0C-1DA4AA74E2A1}"/>
              </a:ext>
            </a:extLst>
          </p:cNvPr>
          <p:cNvSpPr/>
          <p:nvPr/>
        </p:nvSpPr>
        <p:spPr>
          <a:xfrm>
            <a:off x="9363755"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9024E2-5192-D900-CC52-03928571D16F}"/>
              </a:ext>
            </a:extLst>
          </p:cNvPr>
          <p:cNvSpPr/>
          <p:nvPr/>
        </p:nvSpPr>
        <p:spPr>
          <a:xfrm>
            <a:off x="9288289" y="48898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AD6C702-3DBF-2EFC-AC03-CBDA86A68C5B}"/>
              </a:ext>
            </a:extLst>
          </p:cNvPr>
          <p:cNvSpPr/>
          <p:nvPr/>
        </p:nvSpPr>
        <p:spPr>
          <a:xfrm>
            <a:off x="10281820"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B0A252B-45E3-0221-82B4-C85A9CAACC4C}"/>
              </a:ext>
            </a:extLst>
          </p:cNvPr>
          <p:cNvSpPr/>
          <p:nvPr/>
        </p:nvSpPr>
        <p:spPr>
          <a:xfrm>
            <a:off x="9507038" y="4711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AD9AA91-8FF4-03A3-8D30-78E4734B8505}"/>
              </a:ext>
            </a:extLst>
          </p:cNvPr>
          <p:cNvSpPr/>
          <p:nvPr/>
        </p:nvSpPr>
        <p:spPr>
          <a:xfrm>
            <a:off x="7094385" y="47338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3F70EC3-9737-5267-BCDE-6A432266114D}"/>
              </a:ext>
            </a:extLst>
          </p:cNvPr>
          <p:cNvSpPr/>
          <p:nvPr/>
        </p:nvSpPr>
        <p:spPr>
          <a:xfrm>
            <a:off x="10141393" y="488629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AA1F6B-9CBA-33ED-BE36-830A7A72279B}"/>
              </a:ext>
            </a:extLst>
          </p:cNvPr>
          <p:cNvSpPr/>
          <p:nvPr/>
        </p:nvSpPr>
        <p:spPr>
          <a:xfrm>
            <a:off x="8111870" y="49509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80EB570-A264-DD15-3608-A798AF345C08}"/>
              </a:ext>
            </a:extLst>
          </p:cNvPr>
          <p:cNvSpPr/>
          <p:nvPr/>
        </p:nvSpPr>
        <p:spPr>
          <a:xfrm>
            <a:off x="7652960" y="46219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7A6F8E-131B-8908-6A52-E4D3FFF70C6F}"/>
              </a:ext>
            </a:extLst>
          </p:cNvPr>
          <p:cNvSpPr/>
          <p:nvPr/>
        </p:nvSpPr>
        <p:spPr>
          <a:xfrm>
            <a:off x="8543074" y="518283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2BF5B7E-305F-1964-AB60-E7A136A75C49}"/>
              </a:ext>
            </a:extLst>
          </p:cNvPr>
          <p:cNvSpPr/>
          <p:nvPr/>
        </p:nvSpPr>
        <p:spPr>
          <a:xfrm>
            <a:off x="6519269" y="48884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5CFE2C7-5A90-F147-7A8F-849E381C366B}"/>
              </a:ext>
            </a:extLst>
          </p:cNvPr>
          <p:cNvSpPr/>
          <p:nvPr/>
        </p:nvSpPr>
        <p:spPr>
          <a:xfrm>
            <a:off x="6350701" y="514779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A0C6EC94-75DC-38BD-39E1-2B9D8D82FA74}"/>
              </a:ext>
            </a:extLst>
          </p:cNvPr>
          <p:cNvSpPr txBox="1"/>
          <p:nvPr/>
        </p:nvSpPr>
        <p:spPr>
          <a:xfrm>
            <a:off x="752221" y="6103350"/>
            <a:ext cx="1256362" cy="307777"/>
          </a:xfrm>
          <a:prstGeom prst="rect">
            <a:avLst/>
          </a:prstGeom>
          <a:noFill/>
        </p:spPr>
        <p:txBody>
          <a:bodyPr wrap="square" rtlCol="0">
            <a:spAutoFit/>
          </a:bodyPr>
          <a:lstStyle/>
          <a:p>
            <a:r>
              <a:rPr lang="fr-FR" sz="1400"/>
              <a:t>Gene B</a:t>
            </a:r>
            <a:endParaRPr lang="en-US" sz="1400"/>
          </a:p>
        </p:txBody>
      </p:sp>
      <p:sp>
        <p:nvSpPr>
          <p:cNvPr id="100" name="TextBox 99">
            <a:extLst>
              <a:ext uri="{FF2B5EF4-FFF2-40B4-BE49-F238E27FC236}">
                <a16:creationId xmlns:a16="http://schemas.microsoft.com/office/drawing/2014/main" id="{99A09BB8-42D6-EB8F-DC1A-5F1FE085A757}"/>
              </a:ext>
            </a:extLst>
          </p:cNvPr>
          <p:cNvSpPr txBox="1"/>
          <p:nvPr/>
        </p:nvSpPr>
        <p:spPr>
          <a:xfrm>
            <a:off x="675029" y="4416183"/>
            <a:ext cx="1256362" cy="307777"/>
          </a:xfrm>
          <a:prstGeom prst="rect">
            <a:avLst/>
          </a:prstGeom>
          <a:noFill/>
        </p:spPr>
        <p:txBody>
          <a:bodyPr wrap="square" rtlCol="0">
            <a:spAutoFit/>
          </a:bodyPr>
          <a:lstStyle/>
          <a:p>
            <a:r>
              <a:rPr lang="fr-FR" sz="1400"/>
              <a:t>Gene A</a:t>
            </a:r>
            <a:endParaRPr lang="en-US" sz="1400"/>
          </a:p>
        </p:txBody>
      </p:sp>
      <p:sp>
        <p:nvSpPr>
          <p:cNvPr id="101" name="TextBox 100">
            <a:extLst>
              <a:ext uri="{FF2B5EF4-FFF2-40B4-BE49-F238E27FC236}">
                <a16:creationId xmlns:a16="http://schemas.microsoft.com/office/drawing/2014/main" id="{517EDCC5-A2D1-80BF-7B07-B9107244385F}"/>
              </a:ext>
            </a:extLst>
          </p:cNvPr>
          <p:cNvSpPr txBox="1"/>
          <p:nvPr/>
        </p:nvSpPr>
        <p:spPr>
          <a:xfrm>
            <a:off x="6492099" y="6158801"/>
            <a:ext cx="1256362" cy="307777"/>
          </a:xfrm>
          <a:prstGeom prst="rect">
            <a:avLst/>
          </a:prstGeom>
          <a:noFill/>
        </p:spPr>
        <p:txBody>
          <a:bodyPr wrap="square" rtlCol="0">
            <a:spAutoFit/>
          </a:bodyPr>
          <a:lstStyle/>
          <a:p>
            <a:r>
              <a:rPr lang="fr-FR" sz="1400"/>
              <a:t>Gene B</a:t>
            </a:r>
            <a:endParaRPr lang="en-US" sz="1400"/>
          </a:p>
        </p:txBody>
      </p:sp>
      <p:sp>
        <p:nvSpPr>
          <p:cNvPr id="102" name="TextBox 101">
            <a:extLst>
              <a:ext uri="{FF2B5EF4-FFF2-40B4-BE49-F238E27FC236}">
                <a16:creationId xmlns:a16="http://schemas.microsoft.com/office/drawing/2014/main" id="{E08DA8BA-1CCB-CAD9-9269-4C147B7BF135}"/>
              </a:ext>
            </a:extLst>
          </p:cNvPr>
          <p:cNvSpPr txBox="1"/>
          <p:nvPr/>
        </p:nvSpPr>
        <p:spPr>
          <a:xfrm>
            <a:off x="6371754" y="4437049"/>
            <a:ext cx="1256362" cy="307777"/>
          </a:xfrm>
          <a:prstGeom prst="rect">
            <a:avLst/>
          </a:prstGeom>
          <a:noFill/>
        </p:spPr>
        <p:txBody>
          <a:bodyPr wrap="square" rtlCol="0">
            <a:spAutoFit/>
          </a:bodyPr>
          <a:lstStyle/>
          <a:p>
            <a:r>
              <a:rPr lang="fr-FR" sz="1400"/>
              <a:t>Gene A</a:t>
            </a:r>
            <a:endParaRPr lang="en-US" sz="1400"/>
          </a:p>
        </p:txBody>
      </p:sp>
      <p:sp>
        <p:nvSpPr>
          <p:cNvPr id="103" name="TextBox 102">
            <a:extLst>
              <a:ext uri="{FF2B5EF4-FFF2-40B4-BE49-F238E27FC236}">
                <a16:creationId xmlns:a16="http://schemas.microsoft.com/office/drawing/2014/main" id="{F36C8A2E-0C99-55FF-7FF5-78484DE3F970}"/>
              </a:ext>
            </a:extLst>
          </p:cNvPr>
          <p:cNvSpPr txBox="1"/>
          <p:nvPr/>
        </p:nvSpPr>
        <p:spPr>
          <a:xfrm>
            <a:off x="2317629" y="2808601"/>
            <a:ext cx="1256362" cy="307777"/>
          </a:xfrm>
          <a:prstGeom prst="rect">
            <a:avLst/>
          </a:prstGeom>
          <a:noFill/>
        </p:spPr>
        <p:txBody>
          <a:bodyPr wrap="square" rtlCol="0">
            <a:spAutoFit/>
          </a:bodyPr>
          <a:lstStyle/>
          <a:p>
            <a:pPr algn="ctr"/>
            <a:r>
              <a:rPr lang="fr-FR" sz="1400" err="1"/>
              <a:t>Sample</a:t>
            </a:r>
            <a:r>
              <a:rPr lang="fr-FR" sz="1400"/>
              <a:t> 1</a:t>
            </a:r>
            <a:endParaRPr lang="en-US" sz="1400"/>
          </a:p>
        </p:txBody>
      </p:sp>
      <p:sp>
        <p:nvSpPr>
          <p:cNvPr id="104" name="TextBox 103">
            <a:extLst>
              <a:ext uri="{FF2B5EF4-FFF2-40B4-BE49-F238E27FC236}">
                <a16:creationId xmlns:a16="http://schemas.microsoft.com/office/drawing/2014/main" id="{84AB5E80-2303-BC30-50AA-5230E64F12AE}"/>
              </a:ext>
            </a:extLst>
          </p:cNvPr>
          <p:cNvSpPr txBox="1"/>
          <p:nvPr/>
        </p:nvSpPr>
        <p:spPr>
          <a:xfrm>
            <a:off x="8151941" y="2813666"/>
            <a:ext cx="1256362" cy="307777"/>
          </a:xfrm>
          <a:prstGeom prst="rect">
            <a:avLst/>
          </a:prstGeom>
          <a:noFill/>
        </p:spPr>
        <p:txBody>
          <a:bodyPr wrap="square" rtlCol="0">
            <a:spAutoFit/>
          </a:bodyPr>
          <a:lstStyle/>
          <a:p>
            <a:pPr algn="ctr"/>
            <a:r>
              <a:rPr lang="fr-FR" sz="1400" err="1"/>
              <a:t>Sample</a:t>
            </a:r>
            <a:r>
              <a:rPr lang="fr-FR" sz="1400"/>
              <a:t> 2</a:t>
            </a:r>
            <a:endParaRPr lang="en-US" sz="1400"/>
          </a:p>
        </p:txBody>
      </p:sp>
      <p:sp>
        <p:nvSpPr>
          <p:cNvPr id="25" name="TextBox 24">
            <a:extLst>
              <a:ext uri="{FF2B5EF4-FFF2-40B4-BE49-F238E27FC236}">
                <a16:creationId xmlns:a16="http://schemas.microsoft.com/office/drawing/2014/main" id="{27C8F3A6-9828-314C-68CC-B8B218F5104F}"/>
              </a:ext>
            </a:extLst>
          </p:cNvPr>
          <p:cNvSpPr txBox="1"/>
          <p:nvPr/>
        </p:nvSpPr>
        <p:spPr>
          <a:xfrm>
            <a:off x="4880988" y="3876361"/>
            <a:ext cx="1256362" cy="307777"/>
          </a:xfrm>
          <a:prstGeom prst="rect">
            <a:avLst/>
          </a:prstGeom>
          <a:noFill/>
        </p:spPr>
        <p:txBody>
          <a:bodyPr wrap="square" rtlCol="0">
            <a:spAutoFit/>
          </a:bodyPr>
          <a:lstStyle/>
          <a:p>
            <a:r>
              <a:rPr lang="fr-FR" sz="1400"/>
              <a:t>10 </a:t>
            </a:r>
            <a:r>
              <a:rPr lang="fr-FR" sz="1400" err="1"/>
              <a:t>counts</a:t>
            </a:r>
            <a:endParaRPr lang="en-US" sz="1400"/>
          </a:p>
        </p:txBody>
      </p:sp>
      <p:sp>
        <p:nvSpPr>
          <p:cNvPr id="28" name="TextBox 27">
            <a:extLst>
              <a:ext uri="{FF2B5EF4-FFF2-40B4-BE49-F238E27FC236}">
                <a16:creationId xmlns:a16="http://schemas.microsoft.com/office/drawing/2014/main" id="{8B52ECDB-69EC-491D-AC26-CFFA2A09AF43}"/>
              </a:ext>
            </a:extLst>
          </p:cNvPr>
          <p:cNvSpPr txBox="1"/>
          <p:nvPr/>
        </p:nvSpPr>
        <p:spPr>
          <a:xfrm>
            <a:off x="10748466" y="3732768"/>
            <a:ext cx="1256362" cy="307777"/>
          </a:xfrm>
          <a:prstGeom prst="rect">
            <a:avLst/>
          </a:prstGeom>
          <a:noFill/>
        </p:spPr>
        <p:txBody>
          <a:bodyPr wrap="square" rtlCol="0">
            <a:spAutoFit/>
          </a:bodyPr>
          <a:lstStyle/>
          <a:p>
            <a:r>
              <a:rPr lang="fr-FR" sz="1400"/>
              <a:t>10 </a:t>
            </a:r>
            <a:r>
              <a:rPr lang="fr-FR" sz="1400" err="1"/>
              <a:t>counts</a:t>
            </a:r>
            <a:endParaRPr lang="en-US" sz="1400"/>
          </a:p>
        </p:txBody>
      </p:sp>
      <p:sp>
        <p:nvSpPr>
          <p:cNvPr id="29" name="TextBox 28">
            <a:extLst>
              <a:ext uri="{FF2B5EF4-FFF2-40B4-BE49-F238E27FC236}">
                <a16:creationId xmlns:a16="http://schemas.microsoft.com/office/drawing/2014/main" id="{F40B890D-A396-0ED9-BE95-FE3F5393E0E0}"/>
              </a:ext>
            </a:extLst>
          </p:cNvPr>
          <p:cNvSpPr txBox="1"/>
          <p:nvPr/>
        </p:nvSpPr>
        <p:spPr>
          <a:xfrm>
            <a:off x="10848667" y="5178667"/>
            <a:ext cx="1256362" cy="307777"/>
          </a:xfrm>
          <a:prstGeom prst="rect">
            <a:avLst/>
          </a:prstGeom>
          <a:noFill/>
        </p:spPr>
        <p:txBody>
          <a:bodyPr wrap="square" rtlCol="0">
            <a:spAutoFit/>
          </a:bodyPr>
          <a:lstStyle/>
          <a:p>
            <a:r>
              <a:rPr lang="fr-FR" sz="1400"/>
              <a:t>32 </a:t>
            </a:r>
            <a:r>
              <a:rPr lang="fr-FR" sz="1400" err="1"/>
              <a:t>counts</a:t>
            </a:r>
            <a:endParaRPr lang="en-US" sz="1400"/>
          </a:p>
        </p:txBody>
      </p:sp>
      <p:sp>
        <p:nvSpPr>
          <p:cNvPr id="31" name="TextBox 30">
            <a:extLst>
              <a:ext uri="{FF2B5EF4-FFF2-40B4-BE49-F238E27FC236}">
                <a16:creationId xmlns:a16="http://schemas.microsoft.com/office/drawing/2014/main" id="{DF23306A-9014-9412-526F-536EAF1645D9}"/>
              </a:ext>
            </a:extLst>
          </p:cNvPr>
          <p:cNvSpPr txBox="1"/>
          <p:nvPr/>
        </p:nvSpPr>
        <p:spPr>
          <a:xfrm>
            <a:off x="5034455" y="5332555"/>
            <a:ext cx="1256362" cy="307777"/>
          </a:xfrm>
          <a:prstGeom prst="rect">
            <a:avLst/>
          </a:prstGeom>
          <a:noFill/>
        </p:spPr>
        <p:txBody>
          <a:bodyPr wrap="square" rtlCol="0">
            <a:spAutoFit/>
          </a:bodyPr>
          <a:lstStyle/>
          <a:p>
            <a:r>
              <a:rPr lang="fr-FR" sz="1400"/>
              <a:t>0 </a:t>
            </a:r>
            <a:r>
              <a:rPr lang="fr-FR" sz="1400" err="1"/>
              <a:t>counts</a:t>
            </a:r>
            <a:endParaRPr lang="en-US" sz="1400"/>
          </a:p>
        </p:txBody>
      </p:sp>
    </p:spTree>
    <p:extLst>
      <p:ext uri="{BB962C8B-B14F-4D97-AF65-F5344CB8AC3E}">
        <p14:creationId xmlns:p14="http://schemas.microsoft.com/office/powerpoint/2010/main" val="2645777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factors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pic>
        <p:nvPicPr>
          <p:cNvPr id="4" name="Picture 3">
            <a:extLst>
              <a:ext uri="{FF2B5EF4-FFF2-40B4-BE49-F238E27FC236}">
                <a16:creationId xmlns:a16="http://schemas.microsoft.com/office/drawing/2014/main" id="{DACD770A-4504-3BBD-CBBD-A979959BB761}"/>
              </a:ext>
            </a:extLst>
          </p:cNvPr>
          <p:cNvPicPr>
            <a:picLocks noChangeAspect="1"/>
          </p:cNvPicPr>
          <p:nvPr/>
        </p:nvPicPr>
        <p:blipFill rotWithShape="1">
          <a:blip r:embed="rId3"/>
          <a:srcRect/>
          <a:stretch/>
        </p:blipFill>
        <p:spPr>
          <a:xfrm>
            <a:off x="4304188" y="739202"/>
            <a:ext cx="5958962" cy="5803983"/>
          </a:xfrm>
          <a:prstGeom prst="rect">
            <a:avLst/>
          </a:prstGeom>
        </p:spPr>
      </p:pic>
      <p:sp>
        <p:nvSpPr>
          <p:cNvPr id="8" name="TextBox 7">
            <a:extLst>
              <a:ext uri="{FF2B5EF4-FFF2-40B4-BE49-F238E27FC236}">
                <a16:creationId xmlns:a16="http://schemas.microsoft.com/office/drawing/2014/main" id="{ED5555CE-B51F-69B9-9087-DFC8A4EACFB2}"/>
              </a:ext>
            </a:extLst>
          </p:cNvPr>
          <p:cNvSpPr txBox="1"/>
          <p:nvPr/>
        </p:nvSpPr>
        <p:spPr>
          <a:xfrm>
            <a:off x="928254" y="3105283"/>
            <a:ext cx="2963917" cy="1107996"/>
          </a:xfrm>
          <a:prstGeom prst="rect">
            <a:avLst/>
          </a:prstGeom>
          <a:noFill/>
        </p:spPr>
        <p:txBody>
          <a:bodyPr wrap="square">
            <a:spAutoFit/>
          </a:bodyPr>
          <a:lstStyle/>
          <a:p>
            <a:r>
              <a:rPr lang="en-US" sz="1200" dirty="0"/>
              <a:t>Illustration from Laurent </a:t>
            </a:r>
            <a:r>
              <a:rPr lang="en-US" sz="1200" dirty="0" err="1"/>
              <a:t>Gatto’s</a:t>
            </a:r>
            <a:r>
              <a:rPr lang="en-US" sz="1200" dirty="0"/>
              <a:t> course:</a:t>
            </a:r>
          </a:p>
          <a:p>
            <a:endParaRPr lang="en-US" sz="1200" dirty="0"/>
          </a:p>
          <a:p>
            <a:r>
              <a:rPr lang="en-US" sz="1200" dirty="0">
                <a:hlinkClick r:id="rId4"/>
              </a:rPr>
              <a:t>https://uclouvain-cbio.github.io/WSBIM2122/sec-rnaseq.html</a:t>
            </a:r>
            <a:endParaRPr lang="en-US" sz="1200" dirty="0"/>
          </a:p>
          <a:p>
            <a:endParaRPr lang="en-US" dirty="0"/>
          </a:p>
        </p:txBody>
      </p:sp>
    </p:spTree>
    <p:extLst>
      <p:ext uri="{BB962C8B-B14F-4D97-AF65-F5344CB8AC3E}">
        <p14:creationId xmlns:p14="http://schemas.microsoft.com/office/powerpoint/2010/main" val="447097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Model fitting</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992341"/>
            <a:ext cx="10284432" cy="1754326"/>
          </a:xfrm>
          <a:prstGeom prst="rect">
            <a:avLst/>
          </a:prstGeom>
          <a:noFill/>
        </p:spPr>
        <p:txBody>
          <a:bodyPr wrap="square" rtlCol="0">
            <a:spAutoFit/>
          </a:bodyPr>
          <a:lstStyle/>
          <a:p>
            <a:r>
              <a:rPr lang="fr-FR"/>
              <a:t>RNA </a:t>
            </a:r>
            <a:r>
              <a:rPr lang="fr-FR" err="1"/>
              <a:t>sequencing</a:t>
            </a:r>
            <a:r>
              <a:rPr lang="fr-FR"/>
              <a:t> </a:t>
            </a:r>
            <a:r>
              <a:rPr lang="fr-FR" err="1"/>
              <a:t>often</a:t>
            </a:r>
            <a:r>
              <a:rPr lang="fr-FR"/>
              <a:t> </a:t>
            </a:r>
            <a:r>
              <a:rPr lang="fr-FR" err="1"/>
              <a:t>follows</a:t>
            </a:r>
            <a:r>
              <a:rPr lang="fr-FR"/>
              <a:t> a Poisson distribution but can </a:t>
            </a:r>
            <a:r>
              <a:rPr lang="fr-FR" err="1"/>
              <a:t>only</a:t>
            </a:r>
            <a:r>
              <a:rPr lang="fr-FR"/>
              <a:t> </a:t>
            </a:r>
            <a:r>
              <a:rPr lang="fr-FR" err="1"/>
              <a:t>be</a:t>
            </a:r>
            <a:r>
              <a:rPr lang="fr-FR"/>
              <a:t> </a:t>
            </a:r>
            <a:r>
              <a:rPr lang="fr-FR" err="1"/>
              <a:t>true</a:t>
            </a:r>
            <a:r>
              <a:rPr lang="fr-FR"/>
              <a:t> </a:t>
            </a:r>
            <a:r>
              <a:rPr lang="fr-FR" err="1"/>
              <a:t>when</a:t>
            </a:r>
            <a:r>
              <a:rPr lang="fr-FR"/>
              <a:t> </a:t>
            </a:r>
            <a:r>
              <a:rPr lang="fr-FR" err="1"/>
              <a:t>comparing</a:t>
            </a:r>
            <a:r>
              <a:rPr lang="fr-FR"/>
              <a:t> </a:t>
            </a:r>
            <a:r>
              <a:rPr lang="fr-FR" err="1"/>
              <a:t>technical</a:t>
            </a:r>
            <a:r>
              <a:rPr lang="fr-FR"/>
              <a:t> </a:t>
            </a:r>
            <a:r>
              <a:rPr lang="fr-FR" err="1"/>
              <a:t>replicates</a:t>
            </a:r>
            <a:r>
              <a:rPr lang="fr-FR"/>
              <a:t> in a </a:t>
            </a:r>
            <a:r>
              <a:rPr lang="fr-FR" err="1"/>
              <a:t>same</a:t>
            </a:r>
            <a:r>
              <a:rPr lang="fr-FR"/>
              <a:t> </a:t>
            </a:r>
            <a:r>
              <a:rPr lang="fr-FR" err="1"/>
              <a:t>sample</a:t>
            </a:r>
            <a:r>
              <a:rPr lang="fr-FR"/>
              <a:t> as </a:t>
            </a:r>
            <a:r>
              <a:rPr lang="fr-FR" err="1"/>
              <a:t>it</a:t>
            </a:r>
            <a:r>
              <a:rPr lang="fr-FR"/>
              <a:t> </a:t>
            </a:r>
            <a:r>
              <a:rPr lang="fr-FR" err="1"/>
              <a:t>only</a:t>
            </a:r>
            <a:r>
              <a:rPr lang="fr-FR"/>
              <a:t> </a:t>
            </a:r>
            <a:r>
              <a:rPr lang="fr-FR" err="1"/>
              <a:t>reflects</a:t>
            </a:r>
            <a:r>
              <a:rPr lang="fr-FR"/>
              <a:t> the </a:t>
            </a:r>
            <a:r>
              <a:rPr lang="fr-FR" err="1"/>
              <a:t>counting</a:t>
            </a:r>
            <a:r>
              <a:rPr lang="fr-FR"/>
              <a:t> noise in the variance. In </a:t>
            </a:r>
            <a:r>
              <a:rPr lang="fr-FR" err="1"/>
              <a:t>biological</a:t>
            </a:r>
            <a:r>
              <a:rPr lang="fr-FR"/>
              <a:t> </a:t>
            </a:r>
            <a:r>
              <a:rPr lang="fr-FR" err="1"/>
              <a:t>replicates</a:t>
            </a:r>
            <a:r>
              <a:rPr lang="fr-FR"/>
              <a:t>, the variance can </a:t>
            </a:r>
            <a:r>
              <a:rPr lang="fr-FR" err="1"/>
              <a:t>originate</a:t>
            </a:r>
            <a:r>
              <a:rPr lang="fr-FR"/>
              <a:t> </a:t>
            </a:r>
            <a:r>
              <a:rPr lang="fr-FR" err="1"/>
              <a:t>from</a:t>
            </a:r>
            <a:r>
              <a:rPr lang="fr-FR"/>
              <a:t> more </a:t>
            </a:r>
            <a:r>
              <a:rPr lang="fr-FR" err="1"/>
              <a:t>than</a:t>
            </a:r>
            <a:r>
              <a:rPr lang="fr-FR"/>
              <a:t> the </a:t>
            </a:r>
            <a:r>
              <a:rPr lang="fr-FR" err="1"/>
              <a:t>counting</a:t>
            </a:r>
            <a:r>
              <a:rPr lang="fr-FR"/>
              <a:t> noise.</a:t>
            </a:r>
          </a:p>
          <a:p>
            <a:endParaRPr lang="fr-FR"/>
          </a:p>
          <a:p>
            <a:r>
              <a:rPr lang="fr-FR"/>
              <a:t>So in </a:t>
            </a:r>
            <a:r>
              <a:rPr lang="fr-FR" err="1"/>
              <a:t>RNAseq</a:t>
            </a:r>
            <a:r>
              <a:rPr lang="fr-FR"/>
              <a:t>, DESeq2 uses the Poisson-</a:t>
            </a:r>
            <a:r>
              <a:rPr lang="fr-FR" err="1"/>
              <a:t>derived</a:t>
            </a:r>
            <a:r>
              <a:rPr lang="fr-FR"/>
              <a:t> </a:t>
            </a:r>
            <a:r>
              <a:rPr lang="fr-FR" err="1"/>
              <a:t>negative</a:t>
            </a:r>
            <a:r>
              <a:rPr lang="fr-FR"/>
              <a:t> binomial distribution. It has an extra </a:t>
            </a:r>
            <a:r>
              <a:rPr lang="fr-FR" err="1"/>
              <a:t>parameter</a:t>
            </a:r>
            <a:r>
              <a:rPr lang="fr-FR"/>
              <a:t>: « dispersion » </a:t>
            </a:r>
            <a:r>
              <a:rPr lang="fr-FR" err="1"/>
              <a:t>which</a:t>
            </a:r>
            <a:r>
              <a:rPr lang="fr-FR"/>
              <a:t> </a:t>
            </a:r>
            <a:r>
              <a:rPr lang="fr-FR" err="1"/>
              <a:t>models</a:t>
            </a:r>
            <a:r>
              <a:rPr lang="fr-FR"/>
              <a:t> </a:t>
            </a:r>
            <a:r>
              <a:rPr lang="fr-FR" err="1"/>
              <a:t>this</a:t>
            </a:r>
            <a:r>
              <a:rPr lang="fr-FR"/>
              <a:t> extra variance </a:t>
            </a:r>
            <a:r>
              <a:rPr lang="fr-FR" err="1"/>
              <a:t>we</a:t>
            </a:r>
            <a:r>
              <a:rPr lang="fr-FR"/>
              <a:t> </a:t>
            </a:r>
            <a:r>
              <a:rPr lang="fr-FR" err="1"/>
              <a:t>empirically</a:t>
            </a:r>
            <a:r>
              <a:rPr lang="fr-FR"/>
              <a:t> </a:t>
            </a:r>
            <a:r>
              <a:rPr lang="fr-FR" err="1"/>
              <a:t>see</a:t>
            </a:r>
            <a:r>
              <a:rPr lang="fr-FR"/>
              <a:t> in </a:t>
            </a:r>
            <a:r>
              <a:rPr lang="fr-FR" err="1"/>
              <a:t>RNAseq</a:t>
            </a:r>
            <a:r>
              <a:rPr lang="fr-FR"/>
              <a:t> </a:t>
            </a:r>
            <a:r>
              <a:rPr lang="fr-FR" err="1"/>
              <a:t>between</a:t>
            </a:r>
            <a:r>
              <a:rPr lang="fr-FR"/>
              <a:t> </a:t>
            </a:r>
            <a:r>
              <a:rPr lang="fr-FR" err="1"/>
              <a:t>biological</a:t>
            </a:r>
            <a:r>
              <a:rPr lang="fr-FR"/>
              <a:t> </a:t>
            </a:r>
            <a:r>
              <a:rPr lang="fr-FR" err="1"/>
              <a:t>replicates</a:t>
            </a:r>
            <a:r>
              <a:rPr lang="fr-FR"/>
              <a:t>.</a:t>
            </a:r>
            <a:endParaRPr lang="nl-BE"/>
          </a:p>
        </p:txBody>
      </p:sp>
      <p:pic>
        <p:nvPicPr>
          <p:cNvPr id="7" name="Picture 6" descr="Chart&#10;&#10;Description automatically generated with low confidence">
            <a:extLst>
              <a:ext uri="{FF2B5EF4-FFF2-40B4-BE49-F238E27FC236}">
                <a16:creationId xmlns:a16="http://schemas.microsoft.com/office/drawing/2014/main" id="{69A5A117-1711-413F-B021-FD72BFEDE574}"/>
              </a:ext>
            </a:extLst>
          </p:cNvPr>
          <p:cNvPicPr>
            <a:picLocks noChangeAspect="1"/>
          </p:cNvPicPr>
          <p:nvPr/>
        </p:nvPicPr>
        <p:blipFill>
          <a:blip r:embed="rId3"/>
          <a:stretch>
            <a:fillRect/>
          </a:stretch>
        </p:blipFill>
        <p:spPr>
          <a:xfrm>
            <a:off x="5621142" y="3285772"/>
            <a:ext cx="2765442" cy="2348835"/>
          </a:xfrm>
          <a:prstGeom prst="rect">
            <a:avLst/>
          </a:prstGeom>
        </p:spPr>
      </p:pic>
      <p:pic>
        <p:nvPicPr>
          <p:cNvPr id="10" name="Picture 9">
            <a:extLst>
              <a:ext uri="{FF2B5EF4-FFF2-40B4-BE49-F238E27FC236}">
                <a16:creationId xmlns:a16="http://schemas.microsoft.com/office/drawing/2014/main" id="{3E76F545-3478-3EBA-6DD3-643389B9D55C}"/>
              </a:ext>
            </a:extLst>
          </p:cNvPr>
          <p:cNvPicPr>
            <a:picLocks noChangeAspect="1"/>
          </p:cNvPicPr>
          <p:nvPr/>
        </p:nvPicPr>
        <p:blipFill>
          <a:blip r:embed="rId4"/>
          <a:stretch>
            <a:fillRect/>
          </a:stretch>
        </p:blipFill>
        <p:spPr>
          <a:xfrm>
            <a:off x="3834870" y="4100821"/>
            <a:ext cx="1416330" cy="718735"/>
          </a:xfrm>
          <a:prstGeom prst="rect">
            <a:avLst/>
          </a:prstGeom>
        </p:spPr>
      </p:pic>
      <p:cxnSp>
        <p:nvCxnSpPr>
          <p:cNvPr id="12" name="Straight Arrow Connector 11">
            <a:extLst>
              <a:ext uri="{FF2B5EF4-FFF2-40B4-BE49-F238E27FC236}">
                <a16:creationId xmlns:a16="http://schemas.microsoft.com/office/drawing/2014/main" id="{1C7BFB95-3243-4896-88E3-36FC6ABB5800}"/>
              </a:ext>
            </a:extLst>
          </p:cNvPr>
          <p:cNvCxnSpPr/>
          <p:nvPr/>
        </p:nvCxnSpPr>
        <p:spPr>
          <a:xfrm>
            <a:off x="1471448" y="2746667"/>
            <a:ext cx="304800" cy="16046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9A7DFC4-E8B0-9709-9ACF-9CD537CE4649}"/>
              </a:ext>
            </a:extLst>
          </p:cNvPr>
          <p:cNvSpPr txBox="1"/>
          <p:nvPr/>
        </p:nvSpPr>
        <p:spPr>
          <a:xfrm>
            <a:off x="739739" y="4399843"/>
            <a:ext cx="2459421" cy="369332"/>
          </a:xfrm>
          <a:prstGeom prst="rect">
            <a:avLst/>
          </a:prstGeom>
          <a:noFill/>
        </p:spPr>
        <p:txBody>
          <a:bodyPr wrap="square" rtlCol="0">
            <a:spAutoFit/>
          </a:bodyPr>
          <a:lstStyle/>
          <a:p>
            <a:r>
              <a:rPr lang="fr-FR"/>
              <a:t>Dispersion estimation</a:t>
            </a:r>
            <a:endParaRPr lang="en-US"/>
          </a:p>
        </p:txBody>
      </p:sp>
    </p:spTree>
    <p:extLst>
      <p:ext uri="{BB962C8B-B14F-4D97-AF65-F5344CB8AC3E}">
        <p14:creationId xmlns:p14="http://schemas.microsoft.com/office/powerpoint/2010/main" val="2472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49</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3488805006"/>
              </p:ext>
            </p:extLst>
          </p:nvPr>
        </p:nvGraphicFramePr>
        <p:xfrm>
          <a:off x="3650548" y="1106430"/>
          <a:ext cx="4890904" cy="5522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ACBA4E30-35E6-694A-B862-B490E0911C9D}"/>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4256556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516004" y="1089164"/>
            <a:ext cx="10537005" cy="3416320"/>
          </a:xfrm>
          <a:prstGeom prst="rect">
            <a:avLst/>
          </a:prstGeom>
          <a:noFill/>
        </p:spPr>
        <p:txBody>
          <a:bodyPr wrap="square" rtlCol="0">
            <a:spAutoFit/>
          </a:bodyPr>
          <a:lstStyle/>
          <a:p>
            <a:pPr marL="285750" indent="-285750">
              <a:buFontTx/>
              <a:buChar char="-"/>
            </a:pPr>
            <a:r>
              <a:rPr lang="nl-BE"/>
              <a:t>Illumina: Library building: fragment, RT, ligate adapters, PCR</a:t>
            </a:r>
          </a:p>
          <a:p>
            <a:pPr marL="285750" indent="-285750">
              <a:buFontTx/>
              <a:buChar char="-"/>
            </a:pPr>
            <a:r>
              <a:rPr lang="nl-BE"/>
              <a:t>Other types of sequencing: Sanger, other NGS (exome, genome…), targeted sequencing</a:t>
            </a:r>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en-US"/>
          </a:p>
          <a:p>
            <a:pPr marL="742950" lvl="1" indent="-285750">
              <a:buFontTx/>
              <a:buChar char="-"/>
            </a:pPr>
            <a:endParaRPr lang="en-US"/>
          </a:p>
          <a:p>
            <a:pPr marL="742950" lvl="1" indent="-285750">
              <a:buFontTx/>
              <a:buChar char="-"/>
            </a:pPr>
            <a:endParaRPr lang="en-US"/>
          </a:p>
        </p:txBody>
      </p:sp>
      <p:pic>
        <p:nvPicPr>
          <p:cNvPr id="5" name="Image 4">
            <a:extLst>
              <a:ext uri="{FF2B5EF4-FFF2-40B4-BE49-F238E27FC236}">
                <a16:creationId xmlns:a16="http://schemas.microsoft.com/office/drawing/2014/main" id="{54E4AEEA-C488-9040-AA57-7968089C9BB0}"/>
              </a:ext>
            </a:extLst>
          </p:cNvPr>
          <p:cNvPicPr>
            <a:picLocks noChangeAspect="1"/>
          </p:cNvPicPr>
          <p:nvPr/>
        </p:nvPicPr>
        <p:blipFill>
          <a:blip r:embed="rId3"/>
          <a:stretch>
            <a:fillRect/>
          </a:stretch>
        </p:blipFill>
        <p:spPr>
          <a:xfrm>
            <a:off x="2757396" y="1896018"/>
            <a:ext cx="6677207" cy="3659440"/>
          </a:xfrm>
          <a:prstGeom prst="rect">
            <a:avLst/>
          </a:prstGeom>
        </p:spPr>
      </p:pic>
      <p:sp>
        <p:nvSpPr>
          <p:cNvPr id="7" name="ZoneTexte 6">
            <a:extLst>
              <a:ext uri="{FF2B5EF4-FFF2-40B4-BE49-F238E27FC236}">
                <a16:creationId xmlns:a16="http://schemas.microsoft.com/office/drawing/2014/main" id="{18FBF9AC-7632-9343-B5F4-89C1263D5465}"/>
              </a:ext>
            </a:extLst>
          </p:cNvPr>
          <p:cNvSpPr txBox="1"/>
          <p:nvPr/>
        </p:nvSpPr>
        <p:spPr>
          <a:xfrm>
            <a:off x="5784506" y="5678905"/>
            <a:ext cx="5569294" cy="553998"/>
          </a:xfrm>
          <a:prstGeom prst="rect">
            <a:avLst/>
          </a:prstGeom>
          <a:noFill/>
        </p:spPr>
        <p:txBody>
          <a:bodyPr wrap="square" rtlCol="0">
            <a:spAutoFit/>
          </a:bodyPr>
          <a:lstStyle/>
          <a:p>
            <a:r>
              <a:rPr lang="fr-BE" sz="1000"/>
              <a:t>Van den Berge, Koen et al. “RNA </a:t>
            </a:r>
            <a:r>
              <a:rPr lang="fr-BE" sz="1000" err="1"/>
              <a:t>Sequencing</a:t>
            </a:r>
            <a:r>
              <a:rPr lang="fr-BE" sz="1000"/>
              <a:t> Data: </a:t>
            </a:r>
            <a:r>
              <a:rPr lang="fr-BE" sz="1000" err="1"/>
              <a:t>Hitchhiker’s</a:t>
            </a:r>
            <a:r>
              <a:rPr lang="fr-BE" sz="1000"/>
              <a:t> Guide to Expression </a:t>
            </a:r>
            <a:r>
              <a:rPr lang="fr-BE" sz="1000" err="1"/>
              <a:t>Analysis</a:t>
            </a:r>
            <a:r>
              <a:rPr lang="fr-BE" sz="1000"/>
              <a:t>.” </a:t>
            </a:r>
            <a:r>
              <a:rPr lang="fr-BE" sz="1000" i="1" err="1"/>
              <a:t>Annual</a:t>
            </a:r>
            <a:r>
              <a:rPr lang="fr-BE" sz="1000" i="1"/>
              <a:t> </a:t>
            </a:r>
            <a:r>
              <a:rPr lang="fr-BE" sz="1000" i="1" err="1"/>
              <a:t>Review</a:t>
            </a:r>
            <a:r>
              <a:rPr lang="fr-BE" sz="1000" i="1"/>
              <a:t> of </a:t>
            </a:r>
            <a:r>
              <a:rPr lang="fr-BE" sz="1000" i="1" err="1"/>
              <a:t>Biomedical</a:t>
            </a:r>
            <a:r>
              <a:rPr lang="fr-BE" sz="1000" i="1"/>
              <a:t> Data Science</a:t>
            </a:r>
            <a:r>
              <a:rPr lang="fr-BE" sz="1000"/>
              <a:t> 2 (July): 139–73. </a:t>
            </a:r>
            <a:r>
              <a:rPr lang="fr-BE" sz="1000">
                <a:hlinkClick r:id="rId4"/>
              </a:rPr>
              <a:t>https://doi.org/10.1146/annurev-biodatasci-072018-021255</a:t>
            </a:r>
            <a:r>
              <a:rPr lang="fr-BE" sz="1000"/>
              <a:t>.</a:t>
            </a:r>
            <a:endParaRPr lang="en-US" sz="1000"/>
          </a:p>
        </p:txBody>
      </p:sp>
    </p:spTree>
    <p:extLst>
      <p:ext uri="{BB962C8B-B14F-4D97-AF65-F5344CB8AC3E}">
        <p14:creationId xmlns:p14="http://schemas.microsoft.com/office/powerpoint/2010/main" val="15550549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50</a:t>
            </a:fld>
            <a:endParaRPr lang="fr-FR"/>
          </a:p>
        </p:txBody>
      </p:sp>
      <p:graphicFrame>
        <p:nvGraphicFramePr>
          <p:cNvPr id="7" name="Diagramme 6">
            <a:extLst>
              <a:ext uri="{FF2B5EF4-FFF2-40B4-BE49-F238E27FC236}">
                <a16:creationId xmlns:a16="http://schemas.microsoft.com/office/drawing/2014/main" id="{0744285D-F74C-4C49-8E5A-8EB118F6B57F}"/>
              </a:ext>
            </a:extLst>
          </p:cNvPr>
          <p:cNvGraphicFramePr/>
          <p:nvPr>
            <p:extLst>
              <p:ext uri="{D42A27DB-BD31-4B8C-83A1-F6EECF244321}">
                <p14:modId xmlns:p14="http://schemas.microsoft.com/office/powerpoint/2010/main" val="2888686242"/>
              </p:ext>
            </p:extLst>
          </p:nvPr>
        </p:nvGraphicFramePr>
        <p:xfrm>
          <a:off x="4493654" y="1013763"/>
          <a:ext cx="3204692" cy="570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ZoneTexte 7">
            <a:extLst>
              <a:ext uri="{FF2B5EF4-FFF2-40B4-BE49-F238E27FC236}">
                <a16:creationId xmlns:a16="http://schemas.microsoft.com/office/drawing/2014/main" id="{E075DE8D-B8BF-1744-8CF6-8561EBCE9084}"/>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1940436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DESeq2: Size factors and dispersion estimates</a:t>
            </a:r>
            <a:endParaRPr lang="fr-FR" b="1" dirty="0">
              <a:solidFill>
                <a:srgbClr val="1F4F97"/>
              </a:solidFill>
              <a:latin typeface="Helvetica" pitchFamily="2" charset="0"/>
            </a:endParaRPr>
          </a:p>
        </p:txBody>
      </p:sp>
      <p:pic>
        <p:nvPicPr>
          <p:cNvPr id="5" name="Image 4">
            <a:extLst>
              <a:ext uri="{FF2B5EF4-FFF2-40B4-BE49-F238E27FC236}">
                <a16:creationId xmlns:a16="http://schemas.microsoft.com/office/drawing/2014/main" id="{F0437D70-5834-AA4A-AF7B-5159FB29ADF9}"/>
              </a:ext>
            </a:extLst>
          </p:cNvPr>
          <p:cNvPicPr>
            <a:picLocks noChangeAspect="1"/>
          </p:cNvPicPr>
          <p:nvPr/>
        </p:nvPicPr>
        <p:blipFill>
          <a:blip r:embed="rId3"/>
          <a:stretch>
            <a:fillRect/>
          </a:stretch>
        </p:blipFill>
        <p:spPr>
          <a:xfrm>
            <a:off x="2376790" y="1062448"/>
            <a:ext cx="7438419" cy="419498"/>
          </a:xfrm>
          <a:prstGeom prst="rect">
            <a:avLst/>
          </a:prstGeom>
        </p:spPr>
      </p:pic>
      <p:pic>
        <p:nvPicPr>
          <p:cNvPr id="8" name="Image 7">
            <a:extLst>
              <a:ext uri="{FF2B5EF4-FFF2-40B4-BE49-F238E27FC236}">
                <a16:creationId xmlns:a16="http://schemas.microsoft.com/office/drawing/2014/main" id="{396778CF-AD01-E04C-A6B7-61C1F5444B26}"/>
              </a:ext>
            </a:extLst>
          </p:cNvPr>
          <p:cNvPicPr>
            <a:picLocks noChangeAspect="1"/>
          </p:cNvPicPr>
          <p:nvPr/>
        </p:nvPicPr>
        <p:blipFill>
          <a:blip r:embed="rId4"/>
          <a:stretch>
            <a:fillRect/>
          </a:stretch>
        </p:blipFill>
        <p:spPr>
          <a:xfrm>
            <a:off x="3510978" y="1949129"/>
            <a:ext cx="5170042" cy="4772346"/>
          </a:xfrm>
          <a:prstGeom prst="rect">
            <a:avLst/>
          </a:prstGeom>
        </p:spPr>
      </p:pic>
    </p:spTree>
    <p:extLst>
      <p:ext uri="{BB962C8B-B14F-4D97-AF65-F5344CB8AC3E}">
        <p14:creationId xmlns:p14="http://schemas.microsoft.com/office/powerpoint/2010/main" val="2094780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52</a:t>
            </a:fld>
            <a:endParaRPr lang="fr-FR" dirty="0"/>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DESeq2: Size factors and dispersion estimates</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1D17F3FD-18C1-2149-B1FF-51B18B959FD6}"/>
              </a:ext>
            </a:extLst>
          </p:cNvPr>
          <p:cNvPicPr>
            <a:picLocks noChangeAspect="1"/>
          </p:cNvPicPr>
          <p:nvPr/>
        </p:nvPicPr>
        <p:blipFill>
          <a:blip r:embed="rId3"/>
          <a:stretch>
            <a:fillRect/>
          </a:stretch>
        </p:blipFill>
        <p:spPr>
          <a:xfrm>
            <a:off x="2286000" y="1181100"/>
            <a:ext cx="7620000" cy="4495800"/>
          </a:xfrm>
          <a:prstGeom prst="rect">
            <a:avLst/>
          </a:prstGeom>
        </p:spPr>
      </p:pic>
      <p:sp>
        <p:nvSpPr>
          <p:cNvPr id="9" name="ZoneTexte 8">
            <a:extLst>
              <a:ext uri="{FF2B5EF4-FFF2-40B4-BE49-F238E27FC236}">
                <a16:creationId xmlns:a16="http://schemas.microsoft.com/office/drawing/2014/main" id="{EC048D5D-8F58-8C45-8C35-148D221FEEF3}"/>
              </a:ext>
            </a:extLst>
          </p:cNvPr>
          <p:cNvSpPr txBox="1"/>
          <p:nvPr/>
        </p:nvSpPr>
        <p:spPr>
          <a:xfrm>
            <a:off x="326204" y="6356350"/>
            <a:ext cx="8427377" cy="646331"/>
          </a:xfrm>
          <a:prstGeom prst="rect">
            <a:avLst/>
          </a:prstGeom>
          <a:noFill/>
        </p:spPr>
        <p:txBody>
          <a:bodyPr wrap="square">
            <a:spAutoFit/>
          </a:bodyPr>
          <a:lstStyle/>
          <a:p>
            <a:r>
              <a:rPr lang="en-US" dirty="0"/>
              <a:t>From Frederik </a:t>
            </a:r>
            <a:r>
              <a:rPr lang="en-US" dirty="0" err="1"/>
              <a:t>Ziebell</a:t>
            </a:r>
            <a:r>
              <a:rPr lang="en-US" dirty="0"/>
              <a:t> at </a:t>
            </a:r>
            <a:r>
              <a:rPr lang="en-US" dirty="0">
                <a:hlinkClick r:id="rId4"/>
              </a:rPr>
              <a:t>https://support.bioconductor.org/p/107937/</a:t>
            </a:r>
            <a:endParaRPr lang="en-US" dirty="0"/>
          </a:p>
          <a:p>
            <a:endParaRPr lang="en-US" dirty="0"/>
          </a:p>
        </p:txBody>
      </p:sp>
    </p:spTree>
    <p:extLst>
      <p:ext uri="{BB962C8B-B14F-4D97-AF65-F5344CB8AC3E}">
        <p14:creationId xmlns:p14="http://schemas.microsoft.com/office/powerpoint/2010/main" val="24146022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0FE3F312-14D2-4848-AADD-70ACF4055B96}"/>
              </a:ext>
            </a:extLst>
          </p:cNvPr>
          <p:cNvPicPr>
            <a:picLocks noChangeAspect="1"/>
          </p:cNvPicPr>
          <p:nvPr/>
        </p:nvPicPr>
        <p:blipFill>
          <a:blip r:embed="rId3"/>
          <a:stretch>
            <a:fillRect/>
          </a:stretch>
        </p:blipFill>
        <p:spPr>
          <a:xfrm>
            <a:off x="2064175" y="2169060"/>
            <a:ext cx="8063650" cy="1848135"/>
          </a:xfrm>
          <a:prstGeom prst="rect">
            <a:avLst/>
          </a:prstGeom>
        </p:spPr>
      </p:pic>
    </p:spTree>
    <p:extLst>
      <p:ext uri="{BB962C8B-B14F-4D97-AF65-F5344CB8AC3E}">
        <p14:creationId xmlns:p14="http://schemas.microsoft.com/office/powerpoint/2010/main" val="10217054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9DABCAA1-8B40-3140-AC16-4AE00F6D6F72}"/>
              </a:ext>
            </a:extLst>
          </p:cNvPr>
          <p:cNvPicPr>
            <a:picLocks noChangeAspect="1"/>
          </p:cNvPicPr>
          <p:nvPr/>
        </p:nvPicPr>
        <p:blipFill>
          <a:blip r:embed="rId3"/>
          <a:stretch>
            <a:fillRect/>
          </a:stretch>
        </p:blipFill>
        <p:spPr>
          <a:xfrm>
            <a:off x="2362987" y="1467385"/>
            <a:ext cx="7466025" cy="3923230"/>
          </a:xfrm>
          <a:prstGeom prst="rect">
            <a:avLst/>
          </a:prstGeom>
        </p:spPr>
      </p:pic>
    </p:spTree>
    <p:extLst>
      <p:ext uri="{BB962C8B-B14F-4D97-AF65-F5344CB8AC3E}">
        <p14:creationId xmlns:p14="http://schemas.microsoft.com/office/powerpoint/2010/main" val="41092578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7663F590-7802-ED42-9A4C-2937C32858B2}"/>
              </a:ext>
            </a:extLst>
          </p:cNvPr>
          <p:cNvPicPr>
            <a:picLocks noChangeAspect="1"/>
          </p:cNvPicPr>
          <p:nvPr/>
        </p:nvPicPr>
        <p:blipFill>
          <a:blip r:embed="rId3"/>
          <a:stretch>
            <a:fillRect/>
          </a:stretch>
        </p:blipFill>
        <p:spPr>
          <a:xfrm>
            <a:off x="2654828" y="1569520"/>
            <a:ext cx="6882344" cy="3718960"/>
          </a:xfrm>
          <a:prstGeom prst="rect">
            <a:avLst/>
          </a:prstGeom>
        </p:spPr>
      </p:pic>
    </p:spTree>
    <p:extLst>
      <p:ext uri="{BB962C8B-B14F-4D97-AF65-F5344CB8AC3E}">
        <p14:creationId xmlns:p14="http://schemas.microsoft.com/office/powerpoint/2010/main" val="16191442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C2F181CB-07BB-AA48-BC35-E0F516E1DDEB}"/>
              </a:ext>
            </a:extLst>
          </p:cNvPr>
          <p:cNvPicPr>
            <a:picLocks noChangeAspect="1"/>
          </p:cNvPicPr>
          <p:nvPr/>
        </p:nvPicPr>
        <p:blipFill>
          <a:blip r:embed="rId3"/>
          <a:stretch>
            <a:fillRect/>
          </a:stretch>
        </p:blipFill>
        <p:spPr>
          <a:xfrm>
            <a:off x="101600" y="1638300"/>
            <a:ext cx="12090400" cy="3581400"/>
          </a:xfrm>
          <a:prstGeom prst="rect">
            <a:avLst/>
          </a:prstGeom>
        </p:spPr>
      </p:pic>
    </p:spTree>
    <p:extLst>
      <p:ext uri="{BB962C8B-B14F-4D97-AF65-F5344CB8AC3E}">
        <p14:creationId xmlns:p14="http://schemas.microsoft.com/office/powerpoint/2010/main" val="4204725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Results</a:t>
            </a:r>
            <a:endParaRPr lang="fr-FR" b="1">
              <a:solidFill>
                <a:srgbClr val="1F4F97"/>
              </a:solidFill>
              <a:latin typeface="Helvetica" pitchFamily="2" charset="0"/>
            </a:endParaRPr>
          </a:p>
        </p:txBody>
      </p:sp>
      <p:pic>
        <p:nvPicPr>
          <p:cNvPr id="8" name="Image 7">
            <a:extLst>
              <a:ext uri="{FF2B5EF4-FFF2-40B4-BE49-F238E27FC236}">
                <a16:creationId xmlns:a16="http://schemas.microsoft.com/office/drawing/2014/main" id="{BBCDFD97-7635-D64C-A65E-82E97EFDDE11}"/>
              </a:ext>
            </a:extLst>
          </p:cNvPr>
          <p:cNvPicPr>
            <a:picLocks noChangeAspect="1"/>
          </p:cNvPicPr>
          <p:nvPr/>
        </p:nvPicPr>
        <p:blipFill>
          <a:blip r:embed="rId3"/>
          <a:stretch>
            <a:fillRect/>
          </a:stretch>
        </p:blipFill>
        <p:spPr>
          <a:xfrm>
            <a:off x="828610" y="1383183"/>
            <a:ext cx="10534779" cy="4091633"/>
          </a:xfrm>
          <a:prstGeom prst="rect">
            <a:avLst/>
          </a:prstGeom>
        </p:spPr>
      </p:pic>
    </p:spTree>
    <p:extLst>
      <p:ext uri="{BB962C8B-B14F-4D97-AF65-F5344CB8AC3E}">
        <p14:creationId xmlns:p14="http://schemas.microsoft.com/office/powerpoint/2010/main" val="3297328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Results</a:t>
            </a:r>
            <a:endParaRPr lang="fr-FR" b="1">
              <a:solidFill>
                <a:srgbClr val="1F4F97"/>
              </a:solidFill>
              <a:latin typeface="Helvetica" pitchFamily="2" charset="0"/>
            </a:endParaRPr>
          </a:p>
        </p:txBody>
      </p:sp>
      <p:pic>
        <p:nvPicPr>
          <p:cNvPr id="8" name="Image 7">
            <a:extLst>
              <a:ext uri="{FF2B5EF4-FFF2-40B4-BE49-F238E27FC236}">
                <a16:creationId xmlns:a16="http://schemas.microsoft.com/office/drawing/2014/main" id="{BBCDFD97-7635-D64C-A65E-82E97EFDDE11}"/>
              </a:ext>
            </a:extLst>
          </p:cNvPr>
          <p:cNvPicPr>
            <a:picLocks noChangeAspect="1"/>
          </p:cNvPicPr>
          <p:nvPr/>
        </p:nvPicPr>
        <p:blipFill>
          <a:blip r:embed="rId3"/>
          <a:stretch>
            <a:fillRect/>
          </a:stretch>
        </p:blipFill>
        <p:spPr>
          <a:xfrm>
            <a:off x="1369730" y="2149011"/>
            <a:ext cx="9452539" cy="3671299"/>
          </a:xfrm>
          <a:prstGeom prst="rect">
            <a:avLst/>
          </a:prstGeom>
        </p:spPr>
      </p:pic>
      <p:sp>
        <p:nvSpPr>
          <p:cNvPr id="9" name="ZoneTexte 8">
            <a:extLst>
              <a:ext uri="{FF2B5EF4-FFF2-40B4-BE49-F238E27FC236}">
                <a16:creationId xmlns:a16="http://schemas.microsoft.com/office/drawing/2014/main" id="{EE326608-E6A0-5D46-B3B4-53F526C218A0}"/>
              </a:ext>
            </a:extLst>
          </p:cNvPr>
          <p:cNvSpPr txBox="1"/>
          <p:nvPr/>
        </p:nvSpPr>
        <p:spPr>
          <a:xfrm>
            <a:off x="955497" y="1346461"/>
            <a:ext cx="1407560" cy="369332"/>
          </a:xfrm>
          <a:prstGeom prst="rect">
            <a:avLst/>
          </a:prstGeom>
          <a:noFill/>
        </p:spPr>
        <p:txBody>
          <a:bodyPr wrap="square" rtlCol="0">
            <a:spAutoFit/>
          </a:bodyPr>
          <a:lstStyle/>
          <a:p>
            <a:pPr algn="ctr"/>
            <a:r>
              <a:rPr lang="en-US" dirty="0" err="1"/>
              <a:t>Ensembl</a:t>
            </a:r>
            <a:r>
              <a:rPr lang="en-US" dirty="0"/>
              <a:t> ID</a:t>
            </a:r>
          </a:p>
        </p:txBody>
      </p:sp>
      <p:sp>
        <p:nvSpPr>
          <p:cNvPr id="10" name="ZoneTexte 9">
            <a:extLst>
              <a:ext uri="{FF2B5EF4-FFF2-40B4-BE49-F238E27FC236}">
                <a16:creationId xmlns:a16="http://schemas.microsoft.com/office/drawing/2014/main" id="{81EE9319-0114-774C-847B-C52364F407F1}"/>
              </a:ext>
            </a:extLst>
          </p:cNvPr>
          <p:cNvSpPr txBox="1"/>
          <p:nvPr/>
        </p:nvSpPr>
        <p:spPr>
          <a:xfrm>
            <a:off x="3429857" y="1005576"/>
            <a:ext cx="1407560" cy="646331"/>
          </a:xfrm>
          <a:prstGeom prst="rect">
            <a:avLst/>
          </a:prstGeom>
          <a:noFill/>
        </p:spPr>
        <p:txBody>
          <a:bodyPr wrap="square" rtlCol="0">
            <a:spAutoFit/>
          </a:bodyPr>
          <a:lstStyle/>
          <a:p>
            <a:pPr algn="ctr"/>
            <a:r>
              <a:rPr lang="en-US" dirty="0"/>
              <a:t>Count means</a:t>
            </a:r>
          </a:p>
        </p:txBody>
      </p:sp>
      <p:sp>
        <p:nvSpPr>
          <p:cNvPr id="7" name="ZoneTexte 6">
            <a:extLst>
              <a:ext uri="{FF2B5EF4-FFF2-40B4-BE49-F238E27FC236}">
                <a16:creationId xmlns:a16="http://schemas.microsoft.com/office/drawing/2014/main" id="{7E044E94-484D-174D-B8CF-DF8801DF4A34}"/>
              </a:ext>
            </a:extLst>
          </p:cNvPr>
          <p:cNvSpPr txBox="1"/>
          <p:nvPr/>
        </p:nvSpPr>
        <p:spPr>
          <a:xfrm>
            <a:off x="5657703" y="792463"/>
            <a:ext cx="1407560" cy="923330"/>
          </a:xfrm>
          <a:prstGeom prst="rect">
            <a:avLst/>
          </a:prstGeom>
          <a:noFill/>
        </p:spPr>
        <p:txBody>
          <a:bodyPr wrap="square" rtlCol="0">
            <a:spAutoFit/>
          </a:bodyPr>
          <a:lstStyle/>
          <a:p>
            <a:pPr algn="ctr"/>
            <a:r>
              <a:rPr lang="en-US" dirty="0"/>
              <a:t>L2Fc standard deviation</a:t>
            </a:r>
          </a:p>
        </p:txBody>
      </p:sp>
      <p:sp>
        <p:nvSpPr>
          <p:cNvPr id="11" name="ZoneTexte 10">
            <a:extLst>
              <a:ext uri="{FF2B5EF4-FFF2-40B4-BE49-F238E27FC236}">
                <a16:creationId xmlns:a16="http://schemas.microsoft.com/office/drawing/2014/main" id="{D222E52D-5300-F046-A841-9CAEC1794E64}"/>
              </a:ext>
            </a:extLst>
          </p:cNvPr>
          <p:cNvSpPr txBox="1"/>
          <p:nvPr/>
        </p:nvSpPr>
        <p:spPr>
          <a:xfrm>
            <a:off x="7065263" y="637890"/>
            <a:ext cx="1407560" cy="369332"/>
          </a:xfrm>
          <a:prstGeom prst="rect">
            <a:avLst/>
          </a:prstGeom>
          <a:noFill/>
        </p:spPr>
        <p:txBody>
          <a:bodyPr wrap="square" rtlCol="0">
            <a:spAutoFit/>
          </a:bodyPr>
          <a:lstStyle/>
          <a:p>
            <a:pPr algn="ctr"/>
            <a:r>
              <a:rPr lang="en-US" dirty="0"/>
              <a:t>Test statistic</a:t>
            </a:r>
          </a:p>
        </p:txBody>
      </p:sp>
      <p:sp>
        <p:nvSpPr>
          <p:cNvPr id="12" name="ZoneTexte 11">
            <a:extLst>
              <a:ext uri="{FF2B5EF4-FFF2-40B4-BE49-F238E27FC236}">
                <a16:creationId xmlns:a16="http://schemas.microsoft.com/office/drawing/2014/main" id="{672D5718-0AD7-D04A-9CAE-7387F407CBD3}"/>
              </a:ext>
            </a:extLst>
          </p:cNvPr>
          <p:cNvSpPr txBox="1"/>
          <p:nvPr/>
        </p:nvSpPr>
        <p:spPr>
          <a:xfrm>
            <a:off x="9278420" y="951456"/>
            <a:ext cx="1407560" cy="646331"/>
          </a:xfrm>
          <a:prstGeom prst="rect">
            <a:avLst/>
          </a:prstGeom>
          <a:noFill/>
        </p:spPr>
        <p:txBody>
          <a:bodyPr wrap="square" rtlCol="0">
            <a:spAutoFit/>
          </a:bodyPr>
          <a:lstStyle/>
          <a:p>
            <a:pPr algn="ctr"/>
            <a:r>
              <a:rPr lang="en-US" dirty="0"/>
              <a:t>Adjusted </a:t>
            </a:r>
            <a:r>
              <a:rPr lang="en-US" dirty="0" err="1"/>
              <a:t>pvalue</a:t>
            </a:r>
            <a:endParaRPr lang="en-US" dirty="0"/>
          </a:p>
        </p:txBody>
      </p:sp>
      <p:cxnSp>
        <p:nvCxnSpPr>
          <p:cNvPr id="4" name="Connecteur droit avec flèche 3">
            <a:extLst>
              <a:ext uri="{FF2B5EF4-FFF2-40B4-BE49-F238E27FC236}">
                <a16:creationId xmlns:a16="http://schemas.microsoft.com/office/drawing/2014/main" id="{AD3AB15C-3599-2545-A653-8BA77F3E2453}"/>
              </a:ext>
            </a:extLst>
          </p:cNvPr>
          <p:cNvCxnSpPr/>
          <p:nvPr/>
        </p:nvCxnSpPr>
        <p:spPr>
          <a:xfrm flipH="1" flipV="1">
            <a:off x="2072640" y="1715793"/>
            <a:ext cx="560832" cy="234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03FCF011-B093-2142-807B-880B0F3E5E00}"/>
              </a:ext>
            </a:extLst>
          </p:cNvPr>
          <p:cNvCxnSpPr>
            <a:cxnSpLocks/>
            <a:endCxn id="10" idx="2"/>
          </p:cNvCxnSpPr>
          <p:nvPr/>
        </p:nvCxnSpPr>
        <p:spPr>
          <a:xfrm flipV="1">
            <a:off x="4133637" y="1651907"/>
            <a:ext cx="0" cy="298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C60C3D5F-358E-F041-8BD3-66C8D6ED734C}"/>
              </a:ext>
            </a:extLst>
          </p:cNvPr>
          <p:cNvCxnSpPr>
            <a:cxnSpLocks/>
            <a:endCxn id="7" idx="2"/>
          </p:cNvCxnSpPr>
          <p:nvPr/>
        </p:nvCxnSpPr>
        <p:spPr>
          <a:xfrm flipH="1" flipV="1">
            <a:off x="6361483" y="1715793"/>
            <a:ext cx="387338" cy="298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eur droit avec flèche 16">
            <a:extLst>
              <a:ext uri="{FF2B5EF4-FFF2-40B4-BE49-F238E27FC236}">
                <a16:creationId xmlns:a16="http://schemas.microsoft.com/office/drawing/2014/main" id="{42C4C761-3691-3640-B9BB-F01C9157F9D5}"/>
              </a:ext>
            </a:extLst>
          </p:cNvPr>
          <p:cNvCxnSpPr>
            <a:cxnSpLocks/>
          </p:cNvCxnSpPr>
          <p:nvPr/>
        </p:nvCxnSpPr>
        <p:spPr>
          <a:xfrm flipV="1">
            <a:off x="7769043" y="1097280"/>
            <a:ext cx="0" cy="85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eur droit avec flèche 18">
            <a:extLst>
              <a:ext uri="{FF2B5EF4-FFF2-40B4-BE49-F238E27FC236}">
                <a16:creationId xmlns:a16="http://schemas.microsoft.com/office/drawing/2014/main" id="{76FD45B2-75C6-AC45-88D8-3D297B84FAC1}"/>
              </a:ext>
            </a:extLst>
          </p:cNvPr>
          <p:cNvCxnSpPr>
            <a:cxnSpLocks/>
            <a:endCxn id="12" idx="2"/>
          </p:cNvCxnSpPr>
          <p:nvPr/>
        </p:nvCxnSpPr>
        <p:spPr>
          <a:xfrm flipV="1">
            <a:off x="9762435" y="1597787"/>
            <a:ext cx="219765" cy="480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89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11"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Annotating genes: biomaRt</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56850D0A-AFEF-7349-A3CA-65FC477A33A0}"/>
              </a:ext>
            </a:extLst>
          </p:cNvPr>
          <p:cNvPicPr>
            <a:picLocks noChangeAspect="1"/>
          </p:cNvPicPr>
          <p:nvPr/>
        </p:nvPicPr>
        <p:blipFill>
          <a:blip r:embed="rId3"/>
          <a:stretch>
            <a:fillRect/>
          </a:stretch>
        </p:blipFill>
        <p:spPr>
          <a:xfrm>
            <a:off x="455347" y="1132749"/>
            <a:ext cx="3221264" cy="850900"/>
          </a:xfrm>
          <a:prstGeom prst="rect">
            <a:avLst/>
          </a:prstGeom>
        </p:spPr>
      </p:pic>
      <p:sp>
        <p:nvSpPr>
          <p:cNvPr id="7" name="ZoneTexte 6">
            <a:extLst>
              <a:ext uri="{FF2B5EF4-FFF2-40B4-BE49-F238E27FC236}">
                <a16:creationId xmlns:a16="http://schemas.microsoft.com/office/drawing/2014/main" id="{F949384F-F0CE-8B48-91FC-8D53BB168D00}"/>
              </a:ext>
            </a:extLst>
          </p:cNvPr>
          <p:cNvSpPr txBox="1"/>
          <p:nvPr/>
        </p:nvSpPr>
        <p:spPr>
          <a:xfrm>
            <a:off x="3871012" y="1581896"/>
            <a:ext cx="2182812" cy="369332"/>
          </a:xfrm>
          <a:prstGeom prst="rect">
            <a:avLst/>
          </a:prstGeom>
          <a:noFill/>
        </p:spPr>
        <p:txBody>
          <a:bodyPr wrap="square" rtlCol="0">
            <a:spAutoFit/>
          </a:bodyPr>
          <a:lstStyle/>
          <a:p>
            <a:r>
              <a:rPr lang="en-US" dirty="0"/>
              <a:t>215 datasets</a:t>
            </a:r>
          </a:p>
        </p:txBody>
      </p:sp>
      <p:pic>
        <p:nvPicPr>
          <p:cNvPr id="10" name="Image 9">
            <a:extLst>
              <a:ext uri="{FF2B5EF4-FFF2-40B4-BE49-F238E27FC236}">
                <a16:creationId xmlns:a16="http://schemas.microsoft.com/office/drawing/2014/main" id="{A9BFC4A2-607D-B540-8E25-7FF19425ABB4}"/>
              </a:ext>
            </a:extLst>
          </p:cNvPr>
          <p:cNvPicPr>
            <a:picLocks noChangeAspect="1"/>
          </p:cNvPicPr>
          <p:nvPr/>
        </p:nvPicPr>
        <p:blipFill>
          <a:blip r:embed="rId4"/>
          <a:stretch>
            <a:fillRect/>
          </a:stretch>
        </p:blipFill>
        <p:spPr>
          <a:xfrm>
            <a:off x="455347" y="2377196"/>
            <a:ext cx="7754454" cy="3838151"/>
          </a:xfrm>
          <a:prstGeom prst="rect">
            <a:avLst/>
          </a:prstGeom>
        </p:spPr>
      </p:pic>
      <p:cxnSp>
        <p:nvCxnSpPr>
          <p:cNvPr id="12" name="Connecteur droit avec flèche 11">
            <a:extLst>
              <a:ext uri="{FF2B5EF4-FFF2-40B4-BE49-F238E27FC236}">
                <a16:creationId xmlns:a16="http://schemas.microsoft.com/office/drawing/2014/main" id="{43865AD9-D861-464F-803B-60FC32B23B1D}"/>
              </a:ext>
            </a:extLst>
          </p:cNvPr>
          <p:cNvCxnSpPr/>
          <p:nvPr/>
        </p:nvCxnSpPr>
        <p:spPr>
          <a:xfrm flipV="1">
            <a:off x="4962418" y="3766930"/>
            <a:ext cx="3962921" cy="52934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218A5940-B361-9B4D-8E2C-8BAB964CF3F7}"/>
              </a:ext>
            </a:extLst>
          </p:cNvPr>
          <p:cNvSpPr txBox="1"/>
          <p:nvPr/>
        </p:nvSpPr>
        <p:spPr>
          <a:xfrm>
            <a:off x="9041779" y="3385269"/>
            <a:ext cx="2182812" cy="646331"/>
          </a:xfrm>
          <a:prstGeom prst="rect">
            <a:avLst/>
          </a:prstGeom>
          <a:noFill/>
        </p:spPr>
        <p:txBody>
          <a:bodyPr wrap="square" rtlCol="0">
            <a:spAutoFit/>
          </a:bodyPr>
          <a:lstStyle/>
          <a:p>
            <a:r>
              <a:rPr lang="en-US" dirty="0"/>
              <a:t>Mus musculus</a:t>
            </a:r>
          </a:p>
          <a:p>
            <a:r>
              <a:rPr lang="en-US" dirty="0"/>
              <a:t>(based on C57BL/6)</a:t>
            </a:r>
          </a:p>
        </p:txBody>
      </p:sp>
      <p:sp>
        <p:nvSpPr>
          <p:cNvPr id="14" name="ZoneTexte 13">
            <a:extLst>
              <a:ext uri="{FF2B5EF4-FFF2-40B4-BE49-F238E27FC236}">
                <a16:creationId xmlns:a16="http://schemas.microsoft.com/office/drawing/2014/main" id="{0C88040C-151E-7D46-AE3A-561C9423CBB1}"/>
              </a:ext>
            </a:extLst>
          </p:cNvPr>
          <p:cNvSpPr txBox="1"/>
          <p:nvPr/>
        </p:nvSpPr>
        <p:spPr>
          <a:xfrm>
            <a:off x="3871011" y="1135864"/>
            <a:ext cx="6445805" cy="369332"/>
          </a:xfrm>
          <a:prstGeom prst="rect">
            <a:avLst/>
          </a:prstGeom>
          <a:noFill/>
        </p:spPr>
        <p:txBody>
          <a:bodyPr wrap="square" rtlCol="0">
            <a:spAutoFit/>
          </a:bodyPr>
          <a:lstStyle/>
          <a:p>
            <a:r>
              <a:rPr lang="en-US" dirty="0"/>
              <a:t>Tool to export datasets from </a:t>
            </a:r>
            <a:r>
              <a:rPr lang="en-US" dirty="0" err="1"/>
              <a:t>Ensembl.org</a:t>
            </a:r>
            <a:endParaRPr lang="en-US" dirty="0"/>
          </a:p>
        </p:txBody>
      </p:sp>
    </p:spTree>
    <p:extLst>
      <p:ext uri="{BB962C8B-B14F-4D97-AF65-F5344CB8AC3E}">
        <p14:creationId xmlns:p14="http://schemas.microsoft.com/office/powerpoint/2010/main" val="3438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1754326"/>
          </a:xfrm>
          <a:prstGeom prst="rect">
            <a:avLst/>
          </a:prstGeom>
          <a:noFill/>
        </p:spPr>
        <p:txBody>
          <a:bodyPr wrap="square" rtlCol="0">
            <a:spAutoFit/>
          </a:bodyPr>
          <a:lstStyle/>
          <a:p>
            <a:pPr marL="285750" indent="-285750">
              <a:buFontTx/>
              <a:buChar char="-"/>
            </a:pPr>
            <a:r>
              <a:rPr lang="nl-BE"/>
              <a:t>Single (50 bp) or paired end (100 bp) -&gt; 10-100 millions total reads</a:t>
            </a:r>
          </a:p>
          <a:p>
            <a:pPr marL="742950" lvl="1" indent="-285750">
              <a:buFontTx/>
              <a:buChar char="-"/>
            </a:pPr>
            <a:r>
              <a:rPr lang="nl-BE"/>
              <a:t>250–300 bp for Illumina’s MiSeq</a:t>
            </a:r>
          </a:p>
          <a:p>
            <a:pPr marL="742950" lvl="1" indent="-285750">
              <a:buFontTx/>
              <a:buChar char="-"/>
            </a:pPr>
            <a:r>
              <a:rPr lang="nl-BE"/>
              <a:t>Third-generation technologies: Pacific Biosciences (PacBio), Oxford Nanopore Technologies (ONT) -&gt; allowed for the first complete human genome sequencing </a:t>
            </a:r>
          </a:p>
          <a:p>
            <a:pPr marL="742950" lvl="1" indent="-285750">
              <a:buFontTx/>
              <a:buChar char="-"/>
            </a:pPr>
            <a:r>
              <a:rPr lang="nl-BE"/>
              <a:t>long read and scRNAseq technologies being developed</a:t>
            </a:r>
          </a:p>
          <a:p>
            <a:pPr marL="285750" indent="-285750">
              <a:buFontTx/>
              <a:buChar char="-"/>
            </a:pPr>
            <a:endParaRPr lang="nl-BE"/>
          </a:p>
        </p:txBody>
      </p:sp>
      <p:sp>
        <p:nvSpPr>
          <p:cNvPr id="2" name="Rectangle 1">
            <a:extLst>
              <a:ext uri="{FF2B5EF4-FFF2-40B4-BE49-F238E27FC236}">
                <a16:creationId xmlns:a16="http://schemas.microsoft.com/office/drawing/2014/main" id="{6BCFA436-09A3-3346-8ABC-7A9C9D151D31}"/>
              </a:ext>
            </a:extLst>
          </p:cNvPr>
          <p:cNvSpPr/>
          <p:nvPr/>
        </p:nvSpPr>
        <p:spPr>
          <a:xfrm>
            <a:off x="878670" y="3670099"/>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Flèche vers la droite 15">
            <a:extLst>
              <a:ext uri="{FF2B5EF4-FFF2-40B4-BE49-F238E27FC236}">
                <a16:creationId xmlns:a16="http://schemas.microsoft.com/office/drawing/2014/main" id="{15862B09-3E24-3943-B8C5-7D818D8F046E}"/>
              </a:ext>
            </a:extLst>
          </p:cNvPr>
          <p:cNvSpPr/>
          <p:nvPr/>
        </p:nvSpPr>
        <p:spPr>
          <a:xfrm>
            <a:off x="878670" y="3422376"/>
            <a:ext cx="620120" cy="112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èche vers la droite 16">
            <a:extLst>
              <a:ext uri="{FF2B5EF4-FFF2-40B4-BE49-F238E27FC236}">
                <a16:creationId xmlns:a16="http://schemas.microsoft.com/office/drawing/2014/main" id="{C699E3A8-9456-534A-8363-E90AA9792742}"/>
              </a:ext>
            </a:extLst>
          </p:cNvPr>
          <p:cNvSpPr/>
          <p:nvPr/>
        </p:nvSpPr>
        <p:spPr>
          <a:xfrm>
            <a:off x="6806228" y="3422377"/>
            <a:ext cx="620120" cy="112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BD153F-29C4-1645-977A-AF2688CEFE08}"/>
              </a:ext>
            </a:extLst>
          </p:cNvPr>
          <p:cNvSpPr/>
          <p:nvPr/>
        </p:nvSpPr>
        <p:spPr>
          <a:xfrm>
            <a:off x="6806228" y="3670099"/>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Flèche vers la droite 19">
            <a:extLst>
              <a:ext uri="{FF2B5EF4-FFF2-40B4-BE49-F238E27FC236}">
                <a16:creationId xmlns:a16="http://schemas.microsoft.com/office/drawing/2014/main" id="{1D4DE2F4-577D-A248-BD7C-1304687BE440}"/>
              </a:ext>
            </a:extLst>
          </p:cNvPr>
          <p:cNvSpPr/>
          <p:nvPr/>
        </p:nvSpPr>
        <p:spPr>
          <a:xfrm rot="10800000">
            <a:off x="10497368" y="3936004"/>
            <a:ext cx="620120" cy="11269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D62B56D-4FBD-9B44-A981-F84524002B1B}"/>
              </a:ext>
            </a:extLst>
          </p:cNvPr>
          <p:cNvSpPr/>
          <p:nvPr/>
        </p:nvSpPr>
        <p:spPr>
          <a:xfrm>
            <a:off x="816794" y="5610005"/>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37A65E-210E-0940-826D-8FF9822830C6}"/>
              </a:ext>
            </a:extLst>
          </p:cNvPr>
          <p:cNvSpPr/>
          <p:nvPr/>
        </p:nvSpPr>
        <p:spPr>
          <a:xfrm>
            <a:off x="6806228" y="5610005"/>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26" name="Groupe 25">
            <a:extLst>
              <a:ext uri="{FF2B5EF4-FFF2-40B4-BE49-F238E27FC236}">
                <a16:creationId xmlns:a16="http://schemas.microsoft.com/office/drawing/2014/main" id="{C3AECE5A-3FFE-F544-813A-DEDC281C6B51}"/>
              </a:ext>
            </a:extLst>
          </p:cNvPr>
          <p:cNvGrpSpPr/>
          <p:nvPr/>
        </p:nvGrpSpPr>
        <p:grpSpPr>
          <a:xfrm>
            <a:off x="7773569" y="4920009"/>
            <a:ext cx="1998315" cy="112698"/>
            <a:chOff x="7538936" y="4543610"/>
            <a:chExt cx="1998315" cy="112698"/>
          </a:xfrm>
        </p:grpSpPr>
        <p:sp>
          <p:nvSpPr>
            <p:cNvPr id="23" name="Rectangle 22">
              <a:extLst>
                <a:ext uri="{FF2B5EF4-FFF2-40B4-BE49-F238E27FC236}">
                  <a16:creationId xmlns:a16="http://schemas.microsoft.com/office/drawing/2014/main" id="{8CEE25F4-8502-7B41-A8F4-463B4CB7AF5D}"/>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B93128-C96E-364F-B577-A214D7D55D62}"/>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DAD85EE-582B-0246-9C21-BCE0AC53A704}"/>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e 26">
            <a:extLst>
              <a:ext uri="{FF2B5EF4-FFF2-40B4-BE49-F238E27FC236}">
                <a16:creationId xmlns:a16="http://schemas.microsoft.com/office/drawing/2014/main" id="{CAB37E91-C887-B448-8D7F-087E1C0336BA}"/>
              </a:ext>
            </a:extLst>
          </p:cNvPr>
          <p:cNvGrpSpPr/>
          <p:nvPr/>
        </p:nvGrpSpPr>
        <p:grpSpPr>
          <a:xfrm>
            <a:off x="8722468" y="5275180"/>
            <a:ext cx="1998315" cy="112698"/>
            <a:chOff x="7538936" y="4543610"/>
            <a:chExt cx="1998315" cy="112698"/>
          </a:xfrm>
        </p:grpSpPr>
        <p:sp>
          <p:nvSpPr>
            <p:cNvPr id="28" name="Rectangle 27">
              <a:extLst>
                <a:ext uri="{FF2B5EF4-FFF2-40B4-BE49-F238E27FC236}">
                  <a16:creationId xmlns:a16="http://schemas.microsoft.com/office/drawing/2014/main" id="{8657C510-7271-5C41-A82A-6271FC138662}"/>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50766A-0404-AE43-B04F-B6B163E658BA}"/>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264257-DF49-1D45-9CB7-5D7FD3BEA815}"/>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e 30">
            <a:extLst>
              <a:ext uri="{FF2B5EF4-FFF2-40B4-BE49-F238E27FC236}">
                <a16:creationId xmlns:a16="http://schemas.microsoft.com/office/drawing/2014/main" id="{00189EEE-1290-0E4D-978D-9D35301F81C7}"/>
              </a:ext>
            </a:extLst>
          </p:cNvPr>
          <p:cNvGrpSpPr/>
          <p:nvPr/>
        </p:nvGrpSpPr>
        <p:grpSpPr>
          <a:xfrm>
            <a:off x="7212458" y="4528835"/>
            <a:ext cx="1998315" cy="112698"/>
            <a:chOff x="7538936" y="4543610"/>
            <a:chExt cx="1998315" cy="112698"/>
          </a:xfrm>
        </p:grpSpPr>
        <p:sp>
          <p:nvSpPr>
            <p:cNvPr id="32" name="Rectangle 31">
              <a:extLst>
                <a:ext uri="{FF2B5EF4-FFF2-40B4-BE49-F238E27FC236}">
                  <a16:creationId xmlns:a16="http://schemas.microsoft.com/office/drawing/2014/main" id="{77D15F18-3968-3440-8E27-647CAAE1F5DC}"/>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798CD03-A38E-8740-8189-82759B21BCA4}"/>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DD9A31-E2D7-B341-897B-5A9BAE81F729}"/>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76A6C870-4C03-D44D-86C8-2A69E88E38C5}"/>
              </a:ext>
            </a:extLst>
          </p:cNvPr>
          <p:cNvSpPr/>
          <p:nvPr/>
        </p:nvSpPr>
        <p:spPr>
          <a:xfrm>
            <a:off x="9210773" y="5607491"/>
            <a:ext cx="814941" cy="112698"/>
          </a:xfrm>
          <a:prstGeom prst="rect">
            <a:avLst/>
          </a:prstGeom>
          <a:solidFill>
            <a:schemeClr val="bg1">
              <a:lumMod val="8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9DE8F723-546C-674E-B107-E5D25C117BA6}"/>
              </a:ext>
            </a:extLst>
          </p:cNvPr>
          <p:cNvSpPr/>
          <p:nvPr/>
        </p:nvSpPr>
        <p:spPr>
          <a:xfrm>
            <a:off x="816794" y="528977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D6E0094-E1C6-5340-8E39-2532AB081951}"/>
              </a:ext>
            </a:extLst>
          </p:cNvPr>
          <p:cNvSpPr/>
          <p:nvPr/>
        </p:nvSpPr>
        <p:spPr>
          <a:xfrm>
            <a:off x="1483149" y="50470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D49E196-5264-8C4C-8DB5-19B64276ACA1}"/>
              </a:ext>
            </a:extLst>
          </p:cNvPr>
          <p:cNvSpPr/>
          <p:nvPr/>
        </p:nvSpPr>
        <p:spPr>
          <a:xfrm>
            <a:off x="1550362" y="536728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304AE53-68AA-AB45-B1FC-E736A6CF23E8}"/>
              </a:ext>
            </a:extLst>
          </p:cNvPr>
          <p:cNvSpPr/>
          <p:nvPr/>
        </p:nvSpPr>
        <p:spPr>
          <a:xfrm>
            <a:off x="2494379" y="520834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E0D2A14-2C7C-1840-8CF1-9BC8F8290FB6}"/>
              </a:ext>
            </a:extLst>
          </p:cNvPr>
          <p:cNvSpPr/>
          <p:nvPr/>
        </p:nvSpPr>
        <p:spPr>
          <a:xfrm>
            <a:off x="2137472" y="494286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B8E2921-1FB5-094D-91E2-2D84627994B7}"/>
              </a:ext>
            </a:extLst>
          </p:cNvPr>
          <p:cNvSpPr/>
          <p:nvPr/>
        </p:nvSpPr>
        <p:spPr>
          <a:xfrm>
            <a:off x="3128734" y="53833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281E297-CDA3-994F-AD63-934A22C6DE54}"/>
              </a:ext>
            </a:extLst>
          </p:cNvPr>
          <p:cNvSpPr/>
          <p:nvPr/>
        </p:nvSpPr>
        <p:spPr>
          <a:xfrm>
            <a:off x="3053268" y="514670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467A978-A986-E94F-9753-9404E1CA7843}"/>
              </a:ext>
            </a:extLst>
          </p:cNvPr>
          <p:cNvSpPr/>
          <p:nvPr/>
        </p:nvSpPr>
        <p:spPr>
          <a:xfrm>
            <a:off x="4046799" y="53833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A5829220-FF4E-FE4E-A28C-8CE2C17B7E56}"/>
              </a:ext>
            </a:extLst>
          </p:cNvPr>
          <p:cNvSpPr txBox="1"/>
          <p:nvPr/>
        </p:nvSpPr>
        <p:spPr>
          <a:xfrm>
            <a:off x="2494379" y="2704289"/>
            <a:ext cx="1386957" cy="369332"/>
          </a:xfrm>
          <a:prstGeom prst="rect">
            <a:avLst/>
          </a:prstGeom>
          <a:noFill/>
        </p:spPr>
        <p:txBody>
          <a:bodyPr wrap="square" rtlCol="0">
            <a:spAutoFit/>
          </a:bodyPr>
          <a:lstStyle/>
          <a:p>
            <a:r>
              <a:rPr lang="en-US"/>
              <a:t>Single end</a:t>
            </a:r>
          </a:p>
        </p:txBody>
      </p:sp>
      <p:sp>
        <p:nvSpPr>
          <p:cNvPr id="61" name="ZoneTexte 60">
            <a:extLst>
              <a:ext uri="{FF2B5EF4-FFF2-40B4-BE49-F238E27FC236}">
                <a16:creationId xmlns:a16="http://schemas.microsoft.com/office/drawing/2014/main" id="{6F8D5257-7486-F043-8E93-BCB3B53FCCB5}"/>
              </a:ext>
            </a:extLst>
          </p:cNvPr>
          <p:cNvSpPr txBox="1"/>
          <p:nvPr/>
        </p:nvSpPr>
        <p:spPr>
          <a:xfrm>
            <a:off x="8268379" y="2698434"/>
            <a:ext cx="1386957" cy="369332"/>
          </a:xfrm>
          <a:prstGeom prst="rect">
            <a:avLst/>
          </a:prstGeom>
          <a:noFill/>
        </p:spPr>
        <p:txBody>
          <a:bodyPr wrap="square" rtlCol="0">
            <a:spAutoFit/>
          </a:bodyPr>
          <a:lstStyle/>
          <a:p>
            <a:r>
              <a:rPr lang="en-US"/>
              <a:t>Paired end</a:t>
            </a:r>
          </a:p>
        </p:txBody>
      </p:sp>
      <p:sp>
        <p:nvSpPr>
          <p:cNvPr id="62" name="ZoneTexte 61">
            <a:extLst>
              <a:ext uri="{FF2B5EF4-FFF2-40B4-BE49-F238E27FC236}">
                <a16:creationId xmlns:a16="http://schemas.microsoft.com/office/drawing/2014/main" id="{4BAEAC40-AA6A-AF4B-8E66-A17561400B06}"/>
              </a:ext>
            </a:extLst>
          </p:cNvPr>
          <p:cNvSpPr txBox="1"/>
          <p:nvPr/>
        </p:nvSpPr>
        <p:spPr>
          <a:xfrm>
            <a:off x="7674972" y="6052575"/>
            <a:ext cx="2822396" cy="646331"/>
          </a:xfrm>
          <a:prstGeom prst="rect">
            <a:avLst/>
          </a:prstGeom>
          <a:noFill/>
        </p:spPr>
        <p:txBody>
          <a:bodyPr wrap="square" rtlCol="0">
            <a:spAutoFit/>
          </a:bodyPr>
          <a:lstStyle/>
          <a:p>
            <a:r>
              <a:rPr lang="en-US" sz="1200"/>
              <a:t>Longer sequences, more coverage of repetitive sequences and more chances to cover splice junctions</a:t>
            </a:r>
          </a:p>
        </p:txBody>
      </p:sp>
      <p:grpSp>
        <p:nvGrpSpPr>
          <p:cNvPr id="63" name="Groupe 62">
            <a:extLst>
              <a:ext uri="{FF2B5EF4-FFF2-40B4-BE49-F238E27FC236}">
                <a16:creationId xmlns:a16="http://schemas.microsoft.com/office/drawing/2014/main" id="{898AAB70-AEB6-A843-BAAD-8ABD9310E141}"/>
              </a:ext>
            </a:extLst>
          </p:cNvPr>
          <p:cNvGrpSpPr/>
          <p:nvPr/>
        </p:nvGrpSpPr>
        <p:grpSpPr>
          <a:xfrm>
            <a:off x="8282199" y="4255297"/>
            <a:ext cx="1998315" cy="112698"/>
            <a:chOff x="7538936" y="4543610"/>
            <a:chExt cx="1998315" cy="112698"/>
          </a:xfrm>
        </p:grpSpPr>
        <p:sp>
          <p:nvSpPr>
            <p:cNvPr id="64" name="Rectangle 63">
              <a:extLst>
                <a:ext uri="{FF2B5EF4-FFF2-40B4-BE49-F238E27FC236}">
                  <a16:creationId xmlns:a16="http://schemas.microsoft.com/office/drawing/2014/main" id="{FA6DEA90-7B3B-AA49-BEDD-28B49FA850B9}"/>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40CA1EB-906D-DB4E-81ED-9093C3B24FD0}"/>
                </a:ext>
              </a:extLst>
            </p:cNvPr>
            <p:cNvSpPr/>
            <p:nvPr/>
          </p:nvSpPr>
          <p:spPr>
            <a:xfrm>
              <a:off x="7538936" y="454361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61E50A0-8BBE-AA46-9548-B5D57DAB0344}"/>
                </a:ext>
              </a:extLst>
            </p:cNvPr>
            <p:cNvSpPr/>
            <p:nvPr/>
          </p:nvSpPr>
          <p:spPr>
            <a:xfrm>
              <a:off x="9046724" y="4543610"/>
              <a:ext cx="490527" cy="11269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8" name="Connecteur droit 37">
            <a:extLst>
              <a:ext uri="{FF2B5EF4-FFF2-40B4-BE49-F238E27FC236}">
                <a16:creationId xmlns:a16="http://schemas.microsoft.com/office/drawing/2014/main" id="{DA1AD1F6-D60B-BC47-B18E-2F76136B2879}"/>
              </a:ext>
            </a:extLst>
          </p:cNvPr>
          <p:cNvCxnSpPr>
            <a:cxnSpLocks/>
          </p:cNvCxnSpPr>
          <p:nvPr/>
        </p:nvCxnSpPr>
        <p:spPr>
          <a:xfrm flipV="1">
            <a:off x="10021300" y="4180237"/>
            <a:ext cx="0" cy="15465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Connecteur droit 36">
            <a:extLst>
              <a:ext uri="{FF2B5EF4-FFF2-40B4-BE49-F238E27FC236}">
                <a16:creationId xmlns:a16="http://schemas.microsoft.com/office/drawing/2014/main" id="{8FCCB1D6-7139-E445-A2FD-01F3544D4F62}"/>
              </a:ext>
            </a:extLst>
          </p:cNvPr>
          <p:cNvCxnSpPr>
            <a:cxnSpLocks/>
            <a:stCxn id="35" idx="1"/>
          </p:cNvCxnSpPr>
          <p:nvPr/>
        </p:nvCxnSpPr>
        <p:spPr>
          <a:xfrm flipV="1">
            <a:off x="9210773" y="4173666"/>
            <a:ext cx="8282" cy="149017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38291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biomaRt attributes</a:t>
            </a:r>
            <a:endParaRPr lang="fr-FR" b="1" dirty="0">
              <a:solidFill>
                <a:srgbClr val="1F4F97"/>
              </a:solidFill>
              <a:latin typeface="Helvetica" pitchFamily="2" charset="0"/>
            </a:endParaRPr>
          </a:p>
        </p:txBody>
      </p:sp>
      <p:sp>
        <p:nvSpPr>
          <p:cNvPr id="2" name="ZoneTexte 1">
            <a:extLst>
              <a:ext uri="{FF2B5EF4-FFF2-40B4-BE49-F238E27FC236}">
                <a16:creationId xmlns:a16="http://schemas.microsoft.com/office/drawing/2014/main" id="{9355DBC6-9565-E942-AFE0-FAE1573C8672}"/>
              </a:ext>
            </a:extLst>
          </p:cNvPr>
          <p:cNvSpPr txBox="1"/>
          <p:nvPr/>
        </p:nvSpPr>
        <p:spPr>
          <a:xfrm>
            <a:off x="874642" y="1411357"/>
            <a:ext cx="10479157" cy="2862322"/>
          </a:xfrm>
          <a:prstGeom prst="rect">
            <a:avLst/>
          </a:prstGeom>
          <a:noFill/>
        </p:spPr>
        <p:txBody>
          <a:bodyPr wrap="square" rtlCol="0">
            <a:spAutoFit/>
          </a:bodyPr>
          <a:lstStyle/>
          <a:p>
            <a:r>
              <a:rPr lang="en-US" dirty="0"/>
              <a:t>Feature page: </a:t>
            </a:r>
            <a:r>
              <a:rPr lang="en-US" dirty="0" err="1"/>
              <a:t>Ensembl</a:t>
            </a:r>
            <a:r>
              <a:rPr lang="en-US" dirty="0"/>
              <a:t> gene ID, description, gene % GC content, phenotype description, …</a:t>
            </a:r>
          </a:p>
          <a:p>
            <a:endParaRPr lang="en-US" dirty="0"/>
          </a:p>
          <a:p>
            <a:endParaRPr lang="en-US" dirty="0"/>
          </a:p>
          <a:p>
            <a:r>
              <a:rPr lang="en-US" dirty="0"/>
              <a:t>Homologs: Same thing but from another organism + last common ancestor</a:t>
            </a:r>
          </a:p>
          <a:p>
            <a:endParaRPr lang="en-US" dirty="0"/>
          </a:p>
          <a:p>
            <a:endParaRPr lang="en-US" dirty="0"/>
          </a:p>
          <a:p>
            <a:r>
              <a:rPr lang="en-US" dirty="0"/>
              <a:t>SNP: Variant name, clinical significance, peptide location, …</a:t>
            </a:r>
          </a:p>
          <a:p>
            <a:endParaRPr lang="en-US" dirty="0"/>
          </a:p>
          <a:p>
            <a:endParaRPr lang="en-US" dirty="0"/>
          </a:p>
          <a:p>
            <a:r>
              <a:rPr lang="en-US" dirty="0"/>
              <a:t>Structure / sequences: exons, cDNA, coding sequence, 3’UTR, 5’UTR, …</a:t>
            </a:r>
          </a:p>
        </p:txBody>
      </p:sp>
    </p:spTree>
    <p:extLst>
      <p:ext uri="{BB962C8B-B14F-4D97-AF65-F5344CB8AC3E}">
        <p14:creationId xmlns:p14="http://schemas.microsoft.com/office/powerpoint/2010/main" val="2979264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1026" name="Picture 2">
            <a:extLst>
              <a:ext uri="{FF2B5EF4-FFF2-40B4-BE49-F238E27FC236}">
                <a16:creationId xmlns:a16="http://schemas.microsoft.com/office/drawing/2014/main" id="{F25EA501-46A4-3542-9EBD-CB6F03CA6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922" y="1368943"/>
            <a:ext cx="2512486" cy="1922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C02B62-2E9B-CB42-A701-09FE91EAA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22" y="4803171"/>
            <a:ext cx="4484379" cy="16849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4D8072-6E26-6948-8F7A-3F60A53C49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0" y="266700"/>
            <a:ext cx="4508500" cy="63246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7017786-F8B4-9949-B440-A25CC1AAFAB3}"/>
              </a:ext>
            </a:extLst>
          </p:cNvPr>
          <p:cNvSpPr txBox="1"/>
          <p:nvPr/>
        </p:nvSpPr>
        <p:spPr>
          <a:xfrm>
            <a:off x="728348" y="4433839"/>
            <a:ext cx="782400" cy="369332"/>
          </a:xfrm>
          <a:prstGeom prst="rect">
            <a:avLst/>
          </a:prstGeom>
          <a:noFill/>
        </p:spPr>
        <p:txBody>
          <a:bodyPr wrap="square" rtlCol="0">
            <a:spAutoFit/>
          </a:bodyPr>
          <a:lstStyle/>
          <a:p>
            <a:r>
              <a:rPr lang="en-US" b="1" dirty="0"/>
              <a:t>Inner</a:t>
            </a:r>
          </a:p>
        </p:txBody>
      </p:sp>
    </p:spTree>
    <p:extLst>
      <p:ext uri="{BB962C8B-B14F-4D97-AF65-F5344CB8AC3E}">
        <p14:creationId xmlns:p14="http://schemas.microsoft.com/office/powerpoint/2010/main" val="850682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1026" name="Picture 2">
            <a:extLst>
              <a:ext uri="{FF2B5EF4-FFF2-40B4-BE49-F238E27FC236}">
                <a16:creationId xmlns:a16="http://schemas.microsoft.com/office/drawing/2014/main" id="{F25EA501-46A4-3542-9EBD-CB6F03CA6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879" y="1050628"/>
            <a:ext cx="21082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0B970C6-7B40-F54C-9C0C-0C5D9FB34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129" y="3134968"/>
            <a:ext cx="69977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769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C3415C6E-792C-7945-BCB9-6206980B6879}"/>
              </a:ext>
            </a:extLst>
          </p:cNvPr>
          <p:cNvPicPr>
            <a:picLocks noChangeAspect="1"/>
          </p:cNvPicPr>
          <p:nvPr/>
        </p:nvPicPr>
        <p:blipFill>
          <a:blip r:embed="rId3"/>
          <a:stretch>
            <a:fillRect/>
          </a:stretch>
        </p:blipFill>
        <p:spPr>
          <a:xfrm>
            <a:off x="6170848" y="1682374"/>
            <a:ext cx="5562958" cy="1510472"/>
          </a:xfrm>
          <a:prstGeom prst="rect">
            <a:avLst/>
          </a:prstGeom>
        </p:spPr>
      </p:pic>
      <p:pic>
        <p:nvPicPr>
          <p:cNvPr id="7" name="Image 6">
            <a:extLst>
              <a:ext uri="{FF2B5EF4-FFF2-40B4-BE49-F238E27FC236}">
                <a16:creationId xmlns:a16="http://schemas.microsoft.com/office/drawing/2014/main" id="{9A7F4EC5-4C46-8D43-B4FC-2A6DB817701E}"/>
              </a:ext>
            </a:extLst>
          </p:cNvPr>
          <p:cNvPicPr>
            <a:picLocks noChangeAspect="1"/>
          </p:cNvPicPr>
          <p:nvPr/>
        </p:nvPicPr>
        <p:blipFill>
          <a:blip r:embed="rId4"/>
          <a:stretch>
            <a:fillRect/>
          </a:stretch>
        </p:blipFill>
        <p:spPr>
          <a:xfrm>
            <a:off x="6170848" y="1250447"/>
            <a:ext cx="4666602" cy="265148"/>
          </a:xfrm>
          <a:prstGeom prst="rect">
            <a:avLst/>
          </a:prstGeom>
        </p:spPr>
      </p:pic>
      <p:pic>
        <p:nvPicPr>
          <p:cNvPr id="10" name="Image 9">
            <a:extLst>
              <a:ext uri="{FF2B5EF4-FFF2-40B4-BE49-F238E27FC236}">
                <a16:creationId xmlns:a16="http://schemas.microsoft.com/office/drawing/2014/main" id="{62C81C98-3EDF-0A4A-89F4-0C106894EDA7}"/>
              </a:ext>
            </a:extLst>
          </p:cNvPr>
          <p:cNvPicPr>
            <a:picLocks noChangeAspect="1"/>
          </p:cNvPicPr>
          <p:nvPr/>
        </p:nvPicPr>
        <p:blipFill rotWithShape="1">
          <a:blip r:embed="rId5"/>
          <a:srcRect r="27054" b="41149"/>
          <a:stretch/>
        </p:blipFill>
        <p:spPr>
          <a:xfrm>
            <a:off x="421240" y="1682374"/>
            <a:ext cx="4820478" cy="1510472"/>
          </a:xfrm>
          <a:prstGeom prst="rect">
            <a:avLst/>
          </a:prstGeom>
        </p:spPr>
      </p:pic>
      <p:sp>
        <p:nvSpPr>
          <p:cNvPr id="13" name="Accolade fermante 12">
            <a:extLst>
              <a:ext uri="{FF2B5EF4-FFF2-40B4-BE49-F238E27FC236}">
                <a16:creationId xmlns:a16="http://schemas.microsoft.com/office/drawing/2014/main" id="{00C0B2A6-207C-3D44-B0D4-6F360BE95CD3}"/>
              </a:ext>
            </a:extLst>
          </p:cNvPr>
          <p:cNvSpPr/>
          <p:nvPr/>
        </p:nvSpPr>
        <p:spPr>
          <a:xfrm rot="5400000">
            <a:off x="5254890" y="2848948"/>
            <a:ext cx="1114766" cy="2242011"/>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ZoneTexte 13">
            <a:extLst>
              <a:ext uri="{FF2B5EF4-FFF2-40B4-BE49-F238E27FC236}">
                <a16:creationId xmlns:a16="http://schemas.microsoft.com/office/drawing/2014/main" id="{40FFD450-5E76-654A-B413-4F792DF9AB25}"/>
              </a:ext>
            </a:extLst>
          </p:cNvPr>
          <p:cNvSpPr txBox="1"/>
          <p:nvPr/>
        </p:nvSpPr>
        <p:spPr>
          <a:xfrm>
            <a:off x="7026965" y="3448141"/>
            <a:ext cx="4591878" cy="369332"/>
          </a:xfrm>
          <a:prstGeom prst="rect">
            <a:avLst/>
          </a:prstGeom>
          <a:noFill/>
        </p:spPr>
        <p:txBody>
          <a:bodyPr wrap="square" rtlCol="0">
            <a:spAutoFit/>
          </a:bodyPr>
          <a:lstStyle/>
          <a:p>
            <a:r>
              <a:rPr lang="en-US" dirty="0"/>
              <a:t>Combine your results with the annotation table</a:t>
            </a:r>
          </a:p>
        </p:txBody>
      </p:sp>
      <p:sp>
        <p:nvSpPr>
          <p:cNvPr id="17" name="ZoneTexte 16">
            <a:extLst>
              <a:ext uri="{FF2B5EF4-FFF2-40B4-BE49-F238E27FC236}">
                <a16:creationId xmlns:a16="http://schemas.microsoft.com/office/drawing/2014/main" id="{4B2DDE52-4C75-CC45-865E-7194C1501E7F}"/>
              </a:ext>
            </a:extLst>
          </p:cNvPr>
          <p:cNvSpPr txBox="1"/>
          <p:nvPr/>
        </p:nvSpPr>
        <p:spPr>
          <a:xfrm>
            <a:off x="2110611" y="4194883"/>
            <a:ext cx="3780182" cy="369332"/>
          </a:xfrm>
          <a:prstGeom prst="rect">
            <a:avLst/>
          </a:prstGeom>
          <a:noFill/>
        </p:spPr>
        <p:txBody>
          <a:bodyPr wrap="square" rtlCol="0">
            <a:spAutoFit/>
          </a:bodyPr>
          <a:lstStyle/>
          <a:p>
            <a:r>
              <a:rPr lang="en-US" dirty="0"/>
              <a:t>?_join(</a:t>
            </a:r>
            <a:r>
              <a:rPr lang="en-US" dirty="0" err="1"/>
              <a:t>res_tbl</a:t>
            </a:r>
            <a:r>
              <a:rPr lang="en-US" dirty="0"/>
              <a:t>, </a:t>
            </a:r>
            <a:r>
              <a:rPr lang="en-US" dirty="0" err="1"/>
              <a:t>ensembl_to_gene</a:t>
            </a:r>
            <a:r>
              <a:rPr lang="en-US" dirty="0"/>
              <a:t>)</a:t>
            </a:r>
          </a:p>
        </p:txBody>
      </p:sp>
      <p:pic>
        <p:nvPicPr>
          <p:cNvPr id="16" name="Image 15">
            <a:extLst>
              <a:ext uri="{FF2B5EF4-FFF2-40B4-BE49-F238E27FC236}">
                <a16:creationId xmlns:a16="http://schemas.microsoft.com/office/drawing/2014/main" id="{BC00665A-A7D3-BC4F-BB88-3E1545B98DB2}"/>
              </a:ext>
            </a:extLst>
          </p:cNvPr>
          <p:cNvPicPr>
            <a:picLocks noChangeAspect="1"/>
          </p:cNvPicPr>
          <p:nvPr/>
        </p:nvPicPr>
        <p:blipFill>
          <a:blip r:embed="rId6"/>
          <a:stretch>
            <a:fillRect/>
          </a:stretch>
        </p:blipFill>
        <p:spPr>
          <a:xfrm>
            <a:off x="421240" y="1233331"/>
            <a:ext cx="4666602" cy="278923"/>
          </a:xfrm>
          <a:prstGeom prst="rect">
            <a:avLst/>
          </a:prstGeom>
        </p:spPr>
      </p:pic>
      <p:pic>
        <p:nvPicPr>
          <p:cNvPr id="19" name="Image 18">
            <a:extLst>
              <a:ext uri="{FF2B5EF4-FFF2-40B4-BE49-F238E27FC236}">
                <a16:creationId xmlns:a16="http://schemas.microsoft.com/office/drawing/2014/main" id="{6D7CD384-9E68-3B47-A4BD-F3F961206E99}"/>
              </a:ext>
            </a:extLst>
          </p:cNvPr>
          <p:cNvPicPr>
            <a:picLocks noChangeAspect="1"/>
          </p:cNvPicPr>
          <p:nvPr/>
        </p:nvPicPr>
        <p:blipFill>
          <a:blip r:embed="rId7"/>
          <a:stretch>
            <a:fillRect/>
          </a:stretch>
        </p:blipFill>
        <p:spPr>
          <a:xfrm>
            <a:off x="3075424" y="5004176"/>
            <a:ext cx="5473700" cy="342900"/>
          </a:xfrm>
          <a:prstGeom prst="rect">
            <a:avLst/>
          </a:prstGeom>
        </p:spPr>
      </p:pic>
    </p:spTree>
    <p:extLst>
      <p:ext uri="{BB962C8B-B14F-4D97-AF65-F5344CB8AC3E}">
        <p14:creationId xmlns:p14="http://schemas.microsoft.com/office/powerpoint/2010/main" val="9048338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visualization: Volcano plot</a:t>
            </a:r>
            <a:endParaRPr lang="fr-FR" b="1" dirty="0">
              <a:solidFill>
                <a:srgbClr val="1F4F97"/>
              </a:solidFill>
              <a:latin typeface="Helvetica" pitchFamily="2" charset="0"/>
            </a:endParaRPr>
          </a:p>
        </p:txBody>
      </p:sp>
      <p:pic>
        <p:nvPicPr>
          <p:cNvPr id="2" name="Picture 1">
            <a:extLst>
              <a:ext uri="{FF2B5EF4-FFF2-40B4-BE49-F238E27FC236}">
                <a16:creationId xmlns:a16="http://schemas.microsoft.com/office/drawing/2014/main" id="{A9B91D61-C191-DE41-BB1A-10CE324B53E6}"/>
              </a:ext>
            </a:extLst>
          </p:cNvPr>
          <p:cNvPicPr>
            <a:picLocks noChangeAspect="1"/>
          </p:cNvPicPr>
          <p:nvPr/>
        </p:nvPicPr>
        <p:blipFill>
          <a:blip r:embed="rId3"/>
          <a:stretch>
            <a:fillRect/>
          </a:stretch>
        </p:blipFill>
        <p:spPr>
          <a:xfrm>
            <a:off x="892099" y="901931"/>
            <a:ext cx="9960561" cy="5291690"/>
          </a:xfrm>
          <a:prstGeom prst="rect">
            <a:avLst/>
          </a:prstGeom>
        </p:spPr>
      </p:pic>
    </p:spTree>
    <p:extLst>
      <p:ext uri="{BB962C8B-B14F-4D97-AF65-F5344CB8AC3E}">
        <p14:creationId xmlns:p14="http://schemas.microsoft.com/office/powerpoint/2010/main" val="342343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visualization: Volcano plot and highlights</a:t>
            </a:r>
            <a:endParaRPr lang="fr-FR" b="1" dirty="0">
              <a:solidFill>
                <a:srgbClr val="1F4F97"/>
              </a:solidFill>
              <a:latin typeface="Helvetica" pitchFamily="2" charset="0"/>
            </a:endParaRPr>
          </a:p>
        </p:txBody>
      </p:sp>
      <p:pic>
        <p:nvPicPr>
          <p:cNvPr id="5" name="Picture 4" descr="Chart, scatter chart&#10;&#10;Description automatically generated">
            <a:extLst>
              <a:ext uri="{FF2B5EF4-FFF2-40B4-BE49-F238E27FC236}">
                <a16:creationId xmlns:a16="http://schemas.microsoft.com/office/drawing/2014/main" id="{F47CC765-2BEC-B7AE-CB01-393775603DA4}"/>
              </a:ext>
            </a:extLst>
          </p:cNvPr>
          <p:cNvPicPr>
            <a:picLocks noChangeAspect="1"/>
          </p:cNvPicPr>
          <p:nvPr/>
        </p:nvPicPr>
        <p:blipFill>
          <a:blip r:embed="rId3"/>
          <a:stretch>
            <a:fillRect/>
          </a:stretch>
        </p:blipFill>
        <p:spPr>
          <a:xfrm>
            <a:off x="1991256" y="843349"/>
            <a:ext cx="8209488" cy="5695563"/>
          </a:xfrm>
          <a:prstGeom prst="rect">
            <a:avLst/>
          </a:prstGeom>
        </p:spPr>
      </p:pic>
    </p:spTree>
    <p:extLst>
      <p:ext uri="{BB962C8B-B14F-4D97-AF65-F5344CB8AC3E}">
        <p14:creationId xmlns:p14="http://schemas.microsoft.com/office/powerpoint/2010/main" val="34325460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analysis: Enrichment of specific genes</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54927" y="1372940"/>
            <a:ext cx="4884234" cy="4524315"/>
          </a:xfrm>
          <a:prstGeom prst="rect">
            <a:avLst/>
          </a:prstGeom>
          <a:noFill/>
        </p:spPr>
        <p:txBody>
          <a:bodyPr wrap="square" rtlCol="0">
            <a:spAutoFit/>
          </a:bodyPr>
          <a:lstStyle/>
          <a:p>
            <a:pPr algn="ctr"/>
            <a:r>
              <a:rPr lang="fr-FR" b="1" dirty="0"/>
              <a:t>Over-</a:t>
            </a:r>
            <a:r>
              <a:rPr lang="fr-FR" b="1" dirty="0" err="1"/>
              <a:t>Representation</a:t>
            </a:r>
            <a:r>
              <a:rPr lang="fr-FR" b="1" dirty="0"/>
              <a:t> </a:t>
            </a:r>
            <a:r>
              <a:rPr lang="fr-FR" b="1" dirty="0" err="1"/>
              <a:t>Analysis</a:t>
            </a:r>
            <a:r>
              <a:rPr lang="fr-FR" b="1" dirty="0"/>
              <a:t> (ORA)</a:t>
            </a:r>
          </a:p>
          <a:p>
            <a:pPr algn="ctr"/>
            <a:endParaRPr lang="fr-FR" dirty="0"/>
          </a:p>
          <a:p>
            <a:r>
              <a:rPr lang="fr-FR" dirty="0"/>
              <a:t>Input: </a:t>
            </a:r>
          </a:p>
          <a:p>
            <a:pPr marL="285750" indent="-285750">
              <a:buFont typeface="Arial" panose="020B0604020202020204" pitchFamily="34" charset="0"/>
              <a:buChar char="•"/>
            </a:pPr>
            <a:r>
              <a:rPr lang="fr-FR" dirty="0" err="1"/>
              <a:t>Significant</a:t>
            </a:r>
            <a:r>
              <a:rPr lang="fr-FR" dirty="0"/>
              <a:t> and </a:t>
            </a:r>
            <a:r>
              <a:rPr lang="fr-FR" dirty="0" err="1"/>
              <a:t>Lfc</a:t>
            </a:r>
            <a:r>
              <a:rPr lang="fr-FR" dirty="0"/>
              <a:t> &lt;&gt;= 1 </a:t>
            </a:r>
            <a:r>
              <a:rPr lang="fr-FR" dirty="0" err="1"/>
              <a:t>genes</a:t>
            </a:r>
            <a:endParaRPr lang="fr-FR" dirty="0"/>
          </a:p>
          <a:p>
            <a:pPr marL="285750" indent="-285750">
              <a:buFont typeface="Arial" panose="020B0604020202020204" pitchFamily="34" charset="0"/>
              <a:buChar char="•"/>
            </a:pPr>
            <a:r>
              <a:rPr lang="fr-FR" dirty="0"/>
              <a:t>Background </a:t>
            </a:r>
            <a:r>
              <a:rPr lang="fr-FR" dirty="0" err="1"/>
              <a:t>genes</a:t>
            </a:r>
            <a:r>
              <a:rPr lang="fr-FR" dirty="0"/>
              <a:t> (all </a:t>
            </a:r>
            <a:r>
              <a:rPr lang="fr-FR" dirty="0" err="1"/>
              <a:t>detected</a:t>
            </a:r>
            <a:r>
              <a:rPr lang="fr-FR" dirty="0"/>
              <a:t> </a:t>
            </a:r>
            <a:r>
              <a:rPr lang="fr-FR" dirty="0" err="1"/>
              <a:t>genes</a:t>
            </a:r>
            <a:r>
              <a:rPr lang="fr-FR" dirty="0"/>
              <a:t>)</a:t>
            </a:r>
          </a:p>
          <a:p>
            <a:pPr marL="285750" indent="-285750">
              <a:buFont typeface="Arial" panose="020B0604020202020204" pitchFamily="34" charset="0"/>
              <a:buChar char="•"/>
            </a:pPr>
            <a:endParaRPr lang="fr-FR" dirty="0"/>
          </a:p>
          <a:p>
            <a:r>
              <a:rPr lang="fr-FR" dirty="0" err="1"/>
              <a:t>Dependent</a:t>
            </a:r>
            <a:r>
              <a:rPr lang="fr-FR" dirty="0"/>
              <a:t> on the </a:t>
            </a:r>
            <a:r>
              <a:rPr lang="fr-FR" dirty="0" err="1"/>
              <a:t>statistics</a:t>
            </a:r>
            <a:r>
              <a:rPr lang="fr-FR" dirty="0"/>
              <a:t> </a:t>
            </a:r>
            <a:r>
              <a:rPr lang="fr-FR" dirty="0" err="1"/>
              <a:t>you</a:t>
            </a:r>
            <a:r>
              <a:rPr lang="fr-FR" dirty="0"/>
              <a:t> </a:t>
            </a:r>
            <a:r>
              <a:rPr lang="fr-FR" dirty="0" err="1"/>
              <a:t>used</a:t>
            </a:r>
            <a:r>
              <a:rPr lang="fr-FR" dirty="0"/>
              <a:t> and the </a:t>
            </a:r>
            <a:r>
              <a:rPr lang="fr-FR" dirty="0" err="1"/>
              <a:t>upheld</a:t>
            </a:r>
            <a:r>
              <a:rPr lang="fr-FR" dirty="0"/>
              <a:t> </a:t>
            </a:r>
            <a:r>
              <a:rPr lang="fr-FR" dirty="0" err="1"/>
              <a:t>thresholds</a:t>
            </a:r>
            <a:r>
              <a:rPr lang="fr-FR" dirty="0"/>
              <a:t>.</a:t>
            </a:r>
          </a:p>
          <a:p>
            <a:endParaRPr lang="fr-FR" dirty="0"/>
          </a:p>
          <a:p>
            <a:r>
              <a:rPr lang="fr-FR" dirty="0"/>
              <a:t>« A </a:t>
            </a:r>
            <a:r>
              <a:rPr lang="fr-FR" dirty="0" err="1"/>
              <a:t>pathway</a:t>
            </a:r>
            <a:r>
              <a:rPr lang="fr-FR" dirty="0"/>
              <a:t> </a:t>
            </a:r>
            <a:r>
              <a:rPr lang="fr-FR" dirty="0" err="1"/>
              <a:t>with</a:t>
            </a:r>
            <a:r>
              <a:rPr lang="fr-FR" dirty="0"/>
              <a:t> a lot of DE </a:t>
            </a:r>
            <a:r>
              <a:rPr lang="fr-FR" dirty="0" err="1"/>
              <a:t>genes</a:t>
            </a:r>
            <a:r>
              <a:rPr lang="fr-FR" dirty="0"/>
              <a:t> </a:t>
            </a:r>
            <a:r>
              <a:rPr lang="fr-FR" dirty="0" err="1"/>
              <a:t>is</a:t>
            </a:r>
            <a:r>
              <a:rPr lang="fr-FR" dirty="0"/>
              <a:t> more </a:t>
            </a:r>
            <a:r>
              <a:rPr lang="fr-FR" dirty="0" err="1"/>
              <a:t>significantly</a:t>
            </a:r>
            <a:r>
              <a:rPr lang="fr-FR" dirty="0"/>
              <a:t> </a:t>
            </a:r>
            <a:r>
              <a:rPr lang="fr-FR" dirty="0" err="1"/>
              <a:t>enriched</a:t>
            </a:r>
            <a:r>
              <a:rPr lang="fr-FR" dirty="0"/>
              <a:t> </a:t>
            </a:r>
            <a:r>
              <a:rPr lang="fr-FR" dirty="0" err="1"/>
              <a:t>than</a:t>
            </a:r>
            <a:r>
              <a:rPr lang="fr-FR" dirty="0"/>
              <a:t> a </a:t>
            </a:r>
            <a:r>
              <a:rPr lang="fr-FR" dirty="0" err="1"/>
              <a:t>pathway</a:t>
            </a:r>
            <a:r>
              <a:rPr lang="fr-FR" dirty="0"/>
              <a:t> </a:t>
            </a:r>
            <a:r>
              <a:rPr lang="fr-FR" dirty="0" err="1"/>
              <a:t>with</a:t>
            </a:r>
            <a:r>
              <a:rPr lang="fr-FR" dirty="0"/>
              <a:t> </a:t>
            </a:r>
            <a:r>
              <a:rPr lang="fr-FR" dirty="0" err="1"/>
              <a:t>less</a:t>
            </a:r>
            <a:r>
              <a:rPr lang="fr-FR" dirty="0"/>
              <a:t> DE </a:t>
            </a:r>
            <a:r>
              <a:rPr lang="fr-FR" dirty="0" err="1"/>
              <a:t>genes</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
        <p:nvSpPr>
          <p:cNvPr id="4" name="TextBox 3">
            <a:extLst>
              <a:ext uri="{FF2B5EF4-FFF2-40B4-BE49-F238E27FC236}">
                <a16:creationId xmlns:a16="http://schemas.microsoft.com/office/drawing/2014/main" id="{E4523EA7-BCD9-ECAB-C5AF-1E16825DCB3C}"/>
              </a:ext>
            </a:extLst>
          </p:cNvPr>
          <p:cNvSpPr txBox="1"/>
          <p:nvPr/>
        </p:nvSpPr>
        <p:spPr>
          <a:xfrm>
            <a:off x="6096000" y="1372940"/>
            <a:ext cx="4884234" cy="4524315"/>
          </a:xfrm>
          <a:prstGeom prst="rect">
            <a:avLst/>
          </a:prstGeom>
          <a:noFill/>
        </p:spPr>
        <p:txBody>
          <a:bodyPr wrap="square" rtlCol="0">
            <a:spAutoFit/>
          </a:bodyPr>
          <a:lstStyle/>
          <a:p>
            <a:pPr algn="ctr"/>
            <a:r>
              <a:rPr lang="fr-FR" b="1" dirty="0"/>
              <a:t>Gene Set </a:t>
            </a:r>
            <a:r>
              <a:rPr lang="fr-FR" b="1" dirty="0" err="1"/>
              <a:t>Enrichment</a:t>
            </a:r>
            <a:r>
              <a:rPr lang="fr-FR" b="1" dirty="0"/>
              <a:t> </a:t>
            </a:r>
            <a:r>
              <a:rPr lang="fr-FR" b="1" dirty="0" err="1"/>
              <a:t>Analysis</a:t>
            </a:r>
            <a:r>
              <a:rPr lang="fr-FR" b="1" dirty="0"/>
              <a:t> (GSEA)</a:t>
            </a:r>
          </a:p>
          <a:p>
            <a:pPr algn="ctr"/>
            <a:endParaRPr lang="fr-FR" dirty="0"/>
          </a:p>
          <a:p>
            <a:r>
              <a:rPr lang="fr-FR" dirty="0"/>
              <a:t>Input: </a:t>
            </a:r>
          </a:p>
          <a:p>
            <a:pPr marL="285750" indent="-285750">
              <a:buFont typeface="Arial" panose="020B0604020202020204" pitchFamily="34" charset="0"/>
              <a:buChar char="•"/>
            </a:pPr>
            <a:r>
              <a:rPr lang="fr-FR" dirty="0" err="1"/>
              <a:t>Ranked</a:t>
            </a:r>
            <a:r>
              <a:rPr lang="fr-FR" dirty="0"/>
              <a:t> </a:t>
            </a:r>
            <a:r>
              <a:rPr lang="fr-FR" dirty="0" err="1"/>
              <a:t>genes</a:t>
            </a:r>
            <a:r>
              <a:rPr lang="fr-FR" dirty="0"/>
              <a:t> </a:t>
            </a:r>
            <a:r>
              <a:rPr lang="fr-FR" dirty="0" err="1"/>
              <a:t>list</a:t>
            </a:r>
            <a:endParaRPr lang="fr-FR" dirty="0"/>
          </a:p>
          <a:p>
            <a:pPr marL="285750" indent="-285750">
              <a:buFont typeface="Arial" panose="020B0604020202020204" pitchFamily="34" charset="0"/>
              <a:buChar char="•"/>
            </a:pPr>
            <a:endParaRPr lang="fr-FR" dirty="0"/>
          </a:p>
          <a:p>
            <a:r>
              <a:rPr lang="fr-FR" dirty="0"/>
              <a:t>Independent of the </a:t>
            </a:r>
            <a:r>
              <a:rPr lang="fr-FR" dirty="0" err="1"/>
              <a:t>gene</a:t>
            </a:r>
            <a:r>
              <a:rPr lang="fr-FR" dirty="0"/>
              <a:t> </a:t>
            </a:r>
            <a:r>
              <a:rPr lang="fr-FR" dirty="0" err="1"/>
              <a:t>selection</a:t>
            </a:r>
            <a:r>
              <a:rPr lang="fr-FR" dirty="0"/>
              <a:t> </a:t>
            </a:r>
            <a:r>
              <a:rPr lang="fr-FR" dirty="0" err="1"/>
              <a:t>criteria</a:t>
            </a:r>
            <a:r>
              <a:rPr lang="fr-FR" dirty="0"/>
              <a:t>, more sensitive to </a:t>
            </a:r>
            <a:r>
              <a:rPr lang="fr-FR" dirty="0" err="1"/>
              <a:t>small</a:t>
            </a:r>
            <a:r>
              <a:rPr lang="fr-FR" dirty="0"/>
              <a:t> but </a:t>
            </a:r>
            <a:r>
              <a:rPr lang="fr-FR" dirty="0" err="1"/>
              <a:t>coordinated</a:t>
            </a:r>
            <a:r>
              <a:rPr lang="fr-FR" dirty="0"/>
              <a:t> changes in </a:t>
            </a:r>
            <a:r>
              <a:rPr lang="fr-FR" dirty="0" err="1"/>
              <a:t>gene</a:t>
            </a:r>
            <a:r>
              <a:rPr lang="fr-FR" dirty="0"/>
              <a:t> sets of </a:t>
            </a:r>
            <a:r>
              <a:rPr lang="fr-FR" dirty="0" err="1"/>
              <a:t>functionally</a:t>
            </a:r>
            <a:r>
              <a:rPr lang="fr-FR" dirty="0"/>
              <a:t> </a:t>
            </a:r>
            <a:r>
              <a:rPr lang="fr-FR" dirty="0" err="1"/>
              <a:t>related</a:t>
            </a:r>
            <a:r>
              <a:rPr lang="fr-FR" dirty="0"/>
              <a:t> </a:t>
            </a:r>
            <a:r>
              <a:rPr lang="fr-FR" dirty="0" err="1"/>
              <a:t>genes</a:t>
            </a:r>
            <a:r>
              <a:rPr lang="fr-FR" dirty="0"/>
              <a:t>.</a:t>
            </a:r>
          </a:p>
          <a:p>
            <a:endParaRPr lang="fr-FR" dirty="0"/>
          </a:p>
          <a:p>
            <a:r>
              <a:rPr lang="fr-FR" dirty="0"/>
              <a:t>« </a:t>
            </a:r>
            <a:r>
              <a:rPr lang="fr-FR" dirty="0" err="1"/>
              <a:t>Coordinated</a:t>
            </a:r>
            <a:r>
              <a:rPr lang="fr-FR" dirty="0"/>
              <a:t> </a:t>
            </a:r>
            <a:r>
              <a:rPr lang="fr-FR" dirty="0" err="1"/>
              <a:t>small</a:t>
            </a:r>
            <a:r>
              <a:rPr lang="fr-FR" dirty="0"/>
              <a:t> changes in </a:t>
            </a:r>
            <a:r>
              <a:rPr lang="fr-FR" dirty="0" err="1"/>
              <a:t>specific</a:t>
            </a:r>
            <a:r>
              <a:rPr lang="fr-FR" dirty="0"/>
              <a:t> </a:t>
            </a:r>
            <a:r>
              <a:rPr lang="fr-FR" dirty="0" err="1"/>
              <a:t>pathway-related</a:t>
            </a:r>
            <a:r>
              <a:rPr lang="fr-FR" dirty="0"/>
              <a:t> </a:t>
            </a:r>
            <a:r>
              <a:rPr lang="fr-FR" dirty="0" err="1"/>
              <a:t>genes</a:t>
            </a:r>
            <a:r>
              <a:rPr lang="fr-FR" dirty="0"/>
              <a:t> and big changes in </a:t>
            </a:r>
            <a:r>
              <a:rPr lang="fr-FR" dirty="0" err="1"/>
              <a:t>those</a:t>
            </a:r>
            <a:r>
              <a:rPr lang="fr-FR" dirty="0"/>
              <a:t> </a:t>
            </a:r>
            <a:r>
              <a:rPr lang="fr-FR" dirty="0" err="1"/>
              <a:t>genes</a:t>
            </a:r>
            <a:r>
              <a:rPr lang="fr-FR" dirty="0"/>
              <a:t> </a:t>
            </a:r>
            <a:r>
              <a:rPr lang="fr-FR" dirty="0" err="1"/>
              <a:t>indicate</a:t>
            </a:r>
            <a:r>
              <a:rPr lang="fr-FR" dirty="0"/>
              <a:t> an </a:t>
            </a:r>
            <a:r>
              <a:rPr lang="fr-FR" dirty="0" err="1"/>
              <a:t>enriched</a:t>
            </a:r>
            <a:r>
              <a:rPr lang="fr-FR" dirty="0"/>
              <a:t> </a:t>
            </a:r>
            <a:r>
              <a:rPr lang="fr-FR" dirty="0" err="1"/>
              <a:t>pathway</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5646827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analysis: Enrichment of specific genes</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54927" y="1372940"/>
            <a:ext cx="4884234" cy="4524315"/>
          </a:xfrm>
          <a:prstGeom prst="rect">
            <a:avLst/>
          </a:prstGeom>
          <a:noFill/>
        </p:spPr>
        <p:txBody>
          <a:bodyPr wrap="square" rtlCol="0">
            <a:spAutoFit/>
          </a:bodyPr>
          <a:lstStyle/>
          <a:p>
            <a:pPr algn="ctr"/>
            <a:r>
              <a:rPr lang="fr-FR" b="1" dirty="0"/>
              <a:t>Over-</a:t>
            </a:r>
            <a:r>
              <a:rPr lang="fr-FR" b="1" dirty="0" err="1"/>
              <a:t>Representation</a:t>
            </a:r>
            <a:r>
              <a:rPr lang="fr-FR" b="1" dirty="0"/>
              <a:t> </a:t>
            </a:r>
            <a:r>
              <a:rPr lang="fr-FR" b="1" dirty="0" err="1"/>
              <a:t>Analysis</a:t>
            </a:r>
            <a:r>
              <a:rPr lang="fr-FR" b="1" dirty="0"/>
              <a:t> (ORA)</a:t>
            </a:r>
          </a:p>
          <a:p>
            <a:pPr algn="ctr"/>
            <a:endParaRPr lang="fr-FR" dirty="0"/>
          </a:p>
          <a:p>
            <a:r>
              <a:rPr lang="fr-FR" dirty="0"/>
              <a:t>Input: </a:t>
            </a:r>
          </a:p>
          <a:p>
            <a:pPr marL="285750" indent="-285750">
              <a:buFont typeface="Arial" panose="020B0604020202020204" pitchFamily="34" charset="0"/>
              <a:buChar char="•"/>
            </a:pPr>
            <a:r>
              <a:rPr lang="fr-FR" dirty="0" err="1"/>
              <a:t>Significant</a:t>
            </a:r>
            <a:r>
              <a:rPr lang="fr-FR" dirty="0"/>
              <a:t> and </a:t>
            </a:r>
            <a:r>
              <a:rPr lang="fr-FR" dirty="0" err="1"/>
              <a:t>Lfc</a:t>
            </a:r>
            <a:r>
              <a:rPr lang="fr-FR" dirty="0"/>
              <a:t> &lt;&gt;= 1 </a:t>
            </a:r>
            <a:r>
              <a:rPr lang="fr-FR" dirty="0" err="1"/>
              <a:t>genes</a:t>
            </a:r>
            <a:endParaRPr lang="fr-FR" dirty="0"/>
          </a:p>
          <a:p>
            <a:pPr marL="285750" indent="-285750">
              <a:buFont typeface="Arial" panose="020B0604020202020204" pitchFamily="34" charset="0"/>
              <a:buChar char="•"/>
            </a:pPr>
            <a:r>
              <a:rPr lang="fr-FR" dirty="0"/>
              <a:t>Background </a:t>
            </a:r>
            <a:r>
              <a:rPr lang="fr-FR" dirty="0" err="1"/>
              <a:t>genes</a:t>
            </a:r>
            <a:r>
              <a:rPr lang="fr-FR" dirty="0"/>
              <a:t> (all </a:t>
            </a:r>
            <a:r>
              <a:rPr lang="fr-FR" dirty="0" err="1"/>
              <a:t>detected</a:t>
            </a:r>
            <a:r>
              <a:rPr lang="fr-FR" dirty="0"/>
              <a:t> </a:t>
            </a:r>
            <a:r>
              <a:rPr lang="fr-FR" dirty="0" err="1"/>
              <a:t>genes</a:t>
            </a:r>
            <a:r>
              <a:rPr lang="fr-FR" dirty="0"/>
              <a:t>)</a:t>
            </a:r>
          </a:p>
          <a:p>
            <a:pPr marL="285750" indent="-285750">
              <a:buFont typeface="Arial" panose="020B0604020202020204" pitchFamily="34" charset="0"/>
              <a:buChar char="•"/>
            </a:pPr>
            <a:endParaRPr lang="fr-FR" dirty="0"/>
          </a:p>
          <a:p>
            <a:r>
              <a:rPr lang="fr-FR" dirty="0" err="1"/>
              <a:t>Dependent</a:t>
            </a:r>
            <a:r>
              <a:rPr lang="fr-FR" dirty="0"/>
              <a:t> on the </a:t>
            </a:r>
            <a:r>
              <a:rPr lang="fr-FR" dirty="0" err="1"/>
              <a:t>statistics</a:t>
            </a:r>
            <a:r>
              <a:rPr lang="fr-FR" dirty="0"/>
              <a:t> </a:t>
            </a:r>
            <a:r>
              <a:rPr lang="fr-FR" dirty="0" err="1"/>
              <a:t>you</a:t>
            </a:r>
            <a:r>
              <a:rPr lang="fr-FR" dirty="0"/>
              <a:t> </a:t>
            </a:r>
            <a:r>
              <a:rPr lang="fr-FR" dirty="0" err="1"/>
              <a:t>used</a:t>
            </a:r>
            <a:r>
              <a:rPr lang="fr-FR" dirty="0"/>
              <a:t> and the </a:t>
            </a:r>
            <a:r>
              <a:rPr lang="fr-FR" dirty="0" err="1"/>
              <a:t>upheld</a:t>
            </a:r>
            <a:r>
              <a:rPr lang="fr-FR" dirty="0"/>
              <a:t> </a:t>
            </a:r>
            <a:r>
              <a:rPr lang="fr-FR" dirty="0" err="1"/>
              <a:t>thresholds</a:t>
            </a:r>
            <a:r>
              <a:rPr lang="fr-FR" dirty="0"/>
              <a:t>.</a:t>
            </a:r>
          </a:p>
          <a:p>
            <a:endParaRPr lang="fr-FR" dirty="0"/>
          </a:p>
          <a:p>
            <a:r>
              <a:rPr lang="fr-FR" dirty="0"/>
              <a:t>« A </a:t>
            </a:r>
            <a:r>
              <a:rPr lang="fr-FR" dirty="0" err="1"/>
              <a:t>pathway</a:t>
            </a:r>
            <a:r>
              <a:rPr lang="fr-FR" dirty="0"/>
              <a:t> </a:t>
            </a:r>
            <a:r>
              <a:rPr lang="fr-FR" dirty="0" err="1"/>
              <a:t>with</a:t>
            </a:r>
            <a:r>
              <a:rPr lang="fr-FR" dirty="0"/>
              <a:t> a lot of DE </a:t>
            </a:r>
            <a:r>
              <a:rPr lang="fr-FR" dirty="0" err="1"/>
              <a:t>genes</a:t>
            </a:r>
            <a:r>
              <a:rPr lang="fr-FR" dirty="0"/>
              <a:t> </a:t>
            </a:r>
            <a:r>
              <a:rPr lang="fr-FR" dirty="0" err="1"/>
              <a:t>is</a:t>
            </a:r>
            <a:r>
              <a:rPr lang="fr-FR" dirty="0"/>
              <a:t> more </a:t>
            </a:r>
            <a:r>
              <a:rPr lang="fr-FR" dirty="0" err="1"/>
              <a:t>significantly</a:t>
            </a:r>
            <a:r>
              <a:rPr lang="fr-FR" dirty="0"/>
              <a:t> </a:t>
            </a:r>
            <a:r>
              <a:rPr lang="fr-FR" dirty="0" err="1"/>
              <a:t>enriched</a:t>
            </a:r>
            <a:r>
              <a:rPr lang="fr-FR" dirty="0"/>
              <a:t> </a:t>
            </a:r>
            <a:r>
              <a:rPr lang="fr-FR" dirty="0" err="1"/>
              <a:t>than</a:t>
            </a:r>
            <a:r>
              <a:rPr lang="fr-FR" dirty="0"/>
              <a:t> a </a:t>
            </a:r>
            <a:r>
              <a:rPr lang="fr-FR" dirty="0" err="1"/>
              <a:t>pathway</a:t>
            </a:r>
            <a:r>
              <a:rPr lang="fr-FR" dirty="0"/>
              <a:t> </a:t>
            </a:r>
            <a:r>
              <a:rPr lang="fr-FR" dirty="0" err="1"/>
              <a:t>with</a:t>
            </a:r>
            <a:r>
              <a:rPr lang="fr-FR" dirty="0"/>
              <a:t> </a:t>
            </a:r>
            <a:r>
              <a:rPr lang="fr-FR" dirty="0" err="1"/>
              <a:t>less</a:t>
            </a:r>
            <a:r>
              <a:rPr lang="fr-FR" dirty="0"/>
              <a:t> DE </a:t>
            </a:r>
            <a:r>
              <a:rPr lang="fr-FR" dirty="0" err="1"/>
              <a:t>genes</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
        <p:nvSpPr>
          <p:cNvPr id="4" name="TextBox 3">
            <a:extLst>
              <a:ext uri="{FF2B5EF4-FFF2-40B4-BE49-F238E27FC236}">
                <a16:creationId xmlns:a16="http://schemas.microsoft.com/office/drawing/2014/main" id="{E4523EA7-BCD9-ECAB-C5AF-1E16825DCB3C}"/>
              </a:ext>
            </a:extLst>
          </p:cNvPr>
          <p:cNvSpPr txBox="1"/>
          <p:nvPr/>
        </p:nvSpPr>
        <p:spPr>
          <a:xfrm>
            <a:off x="6096000" y="1372940"/>
            <a:ext cx="4884234" cy="4524315"/>
          </a:xfrm>
          <a:prstGeom prst="rect">
            <a:avLst/>
          </a:prstGeom>
          <a:noFill/>
        </p:spPr>
        <p:txBody>
          <a:bodyPr wrap="square" rtlCol="0">
            <a:spAutoFit/>
          </a:bodyPr>
          <a:lstStyle/>
          <a:p>
            <a:pPr algn="ctr"/>
            <a:r>
              <a:rPr lang="fr-FR" b="1" dirty="0"/>
              <a:t>Gene Set </a:t>
            </a:r>
            <a:r>
              <a:rPr lang="fr-FR" b="1" dirty="0" err="1"/>
              <a:t>Enrichment</a:t>
            </a:r>
            <a:r>
              <a:rPr lang="fr-FR" b="1" dirty="0"/>
              <a:t> </a:t>
            </a:r>
            <a:r>
              <a:rPr lang="fr-FR" b="1" dirty="0" err="1"/>
              <a:t>Analysis</a:t>
            </a:r>
            <a:r>
              <a:rPr lang="fr-FR" b="1" dirty="0"/>
              <a:t> (GSEA)</a:t>
            </a:r>
          </a:p>
          <a:p>
            <a:pPr algn="ctr"/>
            <a:endParaRPr lang="fr-FR" dirty="0"/>
          </a:p>
          <a:p>
            <a:r>
              <a:rPr lang="fr-FR" dirty="0"/>
              <a:t>Input: </a:t>
            </a:r>
          </a:p>
          <a:p>
            <a:pPr marL="285750" indent="-285750">
              <a:buFont typeface="Arial" panose="020B0604020202020204" pitchFamily="34" charset="0"/>
              <a:buChar char="•"/>
            </a:pPr>
            <a:r>
              <a:rPr lang="fr-FR" dirty="0" err="1"/>
              <a:t>Ranked</a:t>
            </a:r>
            <a:r>
              <a:rPr lang="fr-FR" dirty="0"/>
              <a:t> </a:t>
            </a:r>
            <a:r>
              <a:rPr lang="fr-FR" dirty="0" err="1"/>
              <a:t>genes</a:t>
            </a:r>
            <a:r>
              <a:rPr lang="fr-FR" dirty="0"/>
              <a:t> </a:t>
            </a:r>
            <a:r>
              <a:rPr lang="fr-FR" dirty="0" err="1"/>
              <a:t>list</a:t>
            </a:r>
            <a:endParaRPr lang="fr-FR" dirty="0"/>
          </a:p>
          <a:p>
            <a:pPr marL="285750" indent="-285750">
              <a:buFont typeface="Arial" panose="020B0604020202020204" pitchFamily="34" charset="0"/>
              <a:buChar char="•"/>
            </a:pPr>
            <a:endParaRPr lang="fr-FR" dirty="0"/>
          </a:p>
          <a:p>
            <a:r>
              <a:rPr lang="fr-FR" dirty="0"/>
              <a:t>Independent of the </a:t>
            </a:r>
            <a:r>
              <a:rPr lang="fr-FR" dirty="0" err="1"/>
              <a:t>gene</a:t>
            </a:r>
            <a:r>
              <a:rPr lang="fr-FR" dirty="0"/>
              <a:t> </a:t>
            </a:r>
            <a:r>
              <a:rPr lang="fr-FR" dirty="0" err="1"/>
              <a:t>selection</a:t>
            </a:r>
            <a:r>
              <a:rPr lang="fr-FR" dirty="0"/>
              <a:t> </a:t>
            </a:r>
            <a:r>
              <a:rPr lang="fr-FR" dirty="0" err="1"/>
              <a:t>criteria</a:t>
            </a:r>
            <a:r>
              <a:rPr lang="fr-FR" dirty="0"/>
              <a:t>, more sensitive to </a:t>
            </a:r>
            <a:r>
              <a:rPr lang="fr-FR" dirty="0" err="1"/>
              <a:t>small</a:t>
            </a:r>
            <a:r>
              <a:rPr lang="fr-FR" dirty="0"/>
              <a:t> but </a:t>
            </a:r>
            <a:r>
              <a:rPr lang="fr-FR" dirty="0" err="1"/>
              <a:t>coordinated</a:t>
            </a:r>
            <a:r>
              <a:rPr lang="fr-FR" dirty="0"/>
              <a:t> changes in </a:t>
            </a:r>
            <a:r>
              <a:rPr lang="fr-FR" dirty="0" err="1"/>
              <a:t>gene</a:t>
            </a:r>
            <a:r>
              <a:rPr lang="fr-FR" dirty="0"/>
              <a:t> sets of </a:t>
            </a:r>
            <a:r>
              <a:rPr lang="fr-FR" dirty="0" err="1"/>
              <a:t>functionally</a:t>
            </a:r>
            <a:r>
              <a:rPr lang="fr-FR" dirty="0"/>
              <a:t> </a:t>
            </a:r>
            <a:r>
              <a:rPr lang="fr-FR" dirty="0" err="1"/>
              <a:t>related</a:t>
            </a:r>
            <a:r>
              <a:rPr lang="fr-FR" dirty="0"/>
              <a:t> </a:t>
            </a:r>
            <a:r>
              <a:rPr lang="fr-FR" dirty="0" err="1"/>
              <a:t>genes</a:t>
            </a:r>
            <a:r>
              <a:rPr lang="fr-FR" dirty="0"/>
              <a:t>.</a:t>
            </a:r>
          </a:p>
          <a:p>
            <a:endParaRPr lang="fr-FR" dirty="0"/>
          </a:p>
          <a:p>
            <a:r>
              <a:rPr lang="fr-FR" dirty="0"/>
              <a:t>« </a:t>
            </a:r>
            <a:r>
              <a:rPr lang="fr-FR" dirty="0" err="1"/>
              <a:t>Coordinated</a:t>
            </a:r>
            <a:r>
              <a:rPr lang="fr-FR" dirty="0"/>
              <a:t> </a:t>
            </a:r>
            <a:r>
              <a:rPr lang="fr-FR" dirty="0" err="1"/>
              <a:t>small</a:t>
            </a:r>
            <a:r>
              <a:rPr lang="fr-FR" dirty="0"/>
              <a:t> changes in </a:t>
            </a:r>
            <a:r>
              <a:rPr lang="fr-FR" dirty="0" err="1"/>
              <a:t>specific</a:t>
            </a:r>
            <a:r>
              <a:rPr lang="fr-FR" dirty="0"/>
              <a:t> </a:t>
            </a:r>
            <a:r>
              <a:rPr lang="fr-FR" dirty="0" err="1"/>
              <a:t>pathway-related</a:t>
            </a:r>
            <a:r>
              <a:rPr lang="fr-FR" dirty="0"/>
              <a:t> </a:t>
            </a:r>
            <a:r>
              <a:rPr lang="fr-FR" dirty="0" err="1"/>
              <a:t>genes</a:t>
            </a:r>
            <a:r>
              <a:rPr lang="fr-FR" dirty="0"/>
              <a:t> and big changes in </a:t>
            </a:r>
            <a:r>
              <a:rPr lang="fr-FR" dirty="0" err="1"/>
              <a:t>those</a:t>
            </a:r>
            <a:r>
              <a:rPr lang="fr-FR" dirty="0"/>
              <a:t> </a:t>
            </a:r>
            <a:r>
              <a:rPr lang="fr-FR" dirty="0" err="1"/>
              <a:t>genes</a:t>
            </a:r>
            <a:r>
              <a:rPr lang="fr-FR" dirty="0"/>
              <a:t> </a:t>
            </a:r>
            <a:r>
              <a:rPr lang="fr-FR" dirty="0" err="1"/>
              <a:t>indicate</a:t>
            </a:r>
            <a:r>
              <a:rPr lang="fr-FR" dirty="0"/>
              <a:t> an </a:t>
            </a:r>
            <a:r>
              <a:rPr lang="fr-FR" dirty="0" err="1"/>
              <a:t>enriched</a:t>
            </a:r>
            <a:r>
              <a:rPr lang="fr-FR" dirty="0"/>
              <a:t> </a:t>
            </a:r>
            <a:r>
              <a:rPr lang="fr-FR" dirty="0" err="1"/>
              <a:t>pathway</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pic>
        <p:nvPicPr>
          <p:cNvPr id="8" name="Picture 7">
            <a:extLst>
              <a:ext uri="{FF2B5EF4-FFF2-40B4-BE49-F238E27FC236}">
                <a16:creationId xmlns:a16="http://schemas.microsoft.com/office/drawing/2014/main" id="{B2C1FAFC-6DA5-FB09-38ED-294E259858D6}"/>
              </a:ext>
            </a:extLst>
          </p:cNvPr>
          <p:cNvPicPr>
            <a:picLocks noChangeAspect="1"/>
          </p:cNvPicPr>
          <p:nvPr/>
        </p:nvPicPr>
        <p:blipFill>
          <a:blip r:embed="rId3"/>
          <a:stretch>
            <a:fillRect/>
          </a:stretch>
        </p:blipFill>
        <p:spPr>
          <a:xfrm>
            <a:off x="5739161" y="1820341"/>
            <a:ext cx="5848350" cy="3971925"/>
          </a:xfrm>
          <a:prstGeom prst="rect">
            <a:avLst/>
          </a:prstGeom>
        </p:spPr>
      </p:pic>
    </p:spTree>
    <p:extLst>
      <p:ext uri="{BB962C8B-B14F-4D97-AF65-F5344CB8AC3E}">
        <p14:creationId xmlns:p14="http://schemas.microsoft.com/office/powerpoint/2010/main" val="33896576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5078313"/>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pPr marL="742950" lvl="1" indent="-285750">
              <a:buFont typeface="Arial" panose="020B0604020202020204" pitchFamily="34" charset="0"/>
              <a:buChar char="•"/>
            </a:pPr>
            <a:r>
              <a:rPr lang="en-US" b="1" dirty="0"/>
              <a:t>Biological process:</a:t>
            </a:r>
            <a:r>
              <a:rPr lang="en-US" dirty="0"/>
              <a:t> refers to the biological role involving the gene or gene product, and could include “transcription”, “signal transduction”, and “apoptosis”. A biological process generally involves a chemical or physical change of the starting material or input.</a:t>
            </a:r>
          </a:p>
          <a:p>
            <a:pPr marL="742950" lvl="1" indent="-285750">
              <a:buFont typeface="Arial" panose="020B0604020202020204" pitchFamily="34" charset="0"/>
              <a:buChar char="•"/>
            </a:pPr>
            <a:r>
              <a:rPr lang="en-US" b="1" dirty="0"/>
              <a:t>Molecular function:</a:t>
            </a:r>
            <a:r>
              <a:rPr lang="en-US" dirty="0"/>
              <a:t> represents the biochemical activity of the gene product, such activities could include “ligand”, “GTPase”, and “transporter”.</a:t>
            </a:r>
          </a:p>
          <a:p>
            <a:pPr marL="742950" lvl="1" indent="-285750">
              <a:buFont typeface="Arial" panose="020B0604020202020204" pitchFamily="34" charset="0"/>
              <a:buChar char="•"/>
            </a:pPr>
            <a:r>
              <a:rPr lang="en-US" b="1" dirty="0"/>
              <a:t>Cellular component:</a:t>
            </a:r>
            <a:r>
              <a:rPr lang="en-US" dirty="0"/>
              <a:t> refers to the location in the cell of the gene product. Cellular components could include “nucleus”, “lysosome”, and “plasma membrane”.</a:t>
            </a:r>
          </a:p>
          <a:p>
            <a:endParaRPr lang="fr-FR" dirty="0"/>
          </a:p>
          <a:p>
            <a:r>
              <a:rPr lang="en-US" dirty="0"/>
              <a:t>Each GO term has a term name (e.g. </a:t>
            </a:r>
            <a:r>
              <a:rPr lang="en-US" b="1" dirty="0"/>
              <a:t>DNA repair</a:t>
            </a:r>
            <a:r>
              <a:rPr lang="en-US" dirty="0"/>
              <a:t>) and a unique term accession number (</a:t>
            </a:r>
            <a:r>
              <a:rPr lang="en-US" b="1" dirty="0"/>
              <a:t>GO:0005125</a:t>
            </a:r>
            <a:r>
              <a:rPr lang="en-US" dirty="0"/>
              <a:t>), and a single gene product can be associated with many GO terms, since a single gene product “may function in several processes, contain domains that carry out diverse molecular functions, and participate in multiple alternative interactions with other proteins, organelles or locations in the cell”</a:t>
            </a:r>
            <a:r>
              <a:rPr lang="fr-FR" dirty="0"/>
              <a:t>…</a:t>
            </a:r>
          </a:p>
          <a:p>
            <a:endParaRPr lang="fr-FR"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906807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BB9B7-BFFE-84FB-E299-7EED36E12479}"/>
              </a:ext>
            </a:extLst>
          </p:cNvPr>
          <p:cNvPicPr>
            <a:picLocks noChangeAspect="1"/>
          </p:cNvPicPr>
          <p:nvPr/>
        </p:nvPicPr>
        <p:blipFill>
          <a:blip r:embed="rId3"/>
          <a:stretch>
            <a:fillRect/>
          </a:stretch>
        </p:blipFill>
        <p:spPr>
          <a:xfrm>
            <a:off x="1665266" y="895474"/>
            <a:ext cx="7838330" cy="5460876"/>
          </a:xfrm>
          <a:prstGeom prst="rect">
            <a:avLst/>
          </a:prstGeom>
        </p:spPr>
      </p:pic>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1477328"/>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87548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2585323"/>
          </a:xfrm>
          <a:prstGeom prst="rect">
            <a:avLst/>
          </a:prstGeom>
          <a:noFill/>
        </p:spPr>
        <p:txBody>
          <a:bodyPr wrap="square" rtlCol="0">
            <a:spAutoFit/>
          </a:bodyPr>
          <a:lstStyle/>
          <a:p>
            <a:pPr marL="285750" indent="-285750">
              <a:buFontTx/>
              <a:buChar char="-"/>
            </a:pPr>
            <a:r>
              <a:rPr lang="nl-BE"/>
              <a:t>Single (50 bp) or paired end (100 bp) -&gt; 10-100 millions total reads</a:t>
            </a:r>
          </a:p>
          <a:p>
            <a:pPr marL="742950" lvl="1" indent="-285750">
              <a:buFontTx/>
              <a:buChar char="-"/>
            </a:pPr>
            <a:r>
              <a:rPr lang="nl-BE"/>
              <a:t>250–300 bp for Illumina’s MiSeq</a:t>
            </a:r>
          </a:p>
          <a:p>
            <a:pPr marL="742950" lvl="1" indent="-285750">
              <a:buFontTx/>
              <a:buChar char="-"/>
            </a:pPr>
            <a:r>
              <a:rPr lang="nl-BE"/>
              <a:t>Third-generation technologies: Pacific Biosciences (PacBio), Oxford Nanopore Technologies (ONT) -&gt; allowed for the first complete human genome sequencing </a:t>
            </a:r>
          </a:p>
          <a:p>
            <a:pPr marL="742950" lvl="1" indent="-285750">
              <a:buFontTx/>
              <a:buChar char="-"/>
            </a:pPr>
            <a:r>
              <a:rPr lang="nl-BE"/>
              <a:t>long read and scRNAseq technologies being developed</a:t>
            </a:r>
          </a:p>
          <a:p>
            <a:endParaRPr lang="nl-BE"/>
          </a:p>
          <a:p>
            <a:pPr marL="285750" indent="-285750">
              <a:buFontTx/>
              <a:buChar char="-"/>
            </a:pPr>
            <a:endParaRPr lang="nl-BE"/>
          </a:p>
          <a:p>
            <a:pPr marL="285750" indent="-285750">
              <a:buFontTx/>
              <a:buChar char="-"/>
            </a:pPr>
            <a:r>
              <a:rPr lang="nl-BE"/>
              <a:t>Unstranded and stranded </a:t>
            </a:r>
            <a:endParaRPr lang="en-US"/>
          </a:p>
          <a:p>
            <a:pPr marL="285750" indent="-285750">
              <a:buFontTx/>
              <a:buChar char="-"/>
            </a:pPr>
            <a:endParaRPr lang="nl-BE"/>
          </a:p>
        </p:txBody>
      </p:sp>
      <p:sp>
        <p:nvSpPr>
          <p:cNvPr id="28" name="ZoneTexte 27">
            <a:extLst>
              <a:ext uri="{FF2B5EF4-FFF2-40B4-BE49-F238E27FC236}">
                <a16:creationId xmlns:a16="http://schemas.microsoft.com/office/drawing/2014/main" id="{1ECBB791-2A5D-154B-86FA-A3BD53FB2C09}"/>
              </a:ext>
            </a:extLst>
          </p:cNvPr>
          <p:cNvSpPr txBox="1"/>
          <p:nvPr/>
        </p:nvSpPr>
        <p:spPr>
          <a:xfrm>
            <a:off x="204585" y="4285202"/>
            <a:ext cx="433310" cy="246221"/>
          </a:xfrm>
          <a:prstGeom prst="rect">
            <a:avLst/>
          </a:prstGeom>
          <a:noFill/>
        </p:spPr>
        <p:txBody>
          <a:bodyPr wrap="square" rtlCol="0">
            <a:spAutoFit/>
          </a:bodyPr>
          <a:lstStyle/>
          <a:p>
            <a:pPr algn="ctr"/>
            <a:r>
              <a:rPr lang="en-US" sz="1000"/>
              <a:t>5’</a:t>
            </a:r>
          </a:p>
        </p:txBody>
      </p:sp>
      <p:sp>
        <p:nvSpPr>
          <p:cNvPr id="29" name="ZoneTexte 28">
            <a:extLst>
              <a:ext uri="{FF2B5EF4-FFF2-40B4-BE49-F238E27FC236}">
                <a16:creationId xmlns:a16="http://schemas.microsoft.com/office/drawing/2014/main" id="{0BC025A2-A80D-0842-B7FC-FD8BAE006A14}"/>
              </a:ext>
            </a:extLst>
          </p:cNvPr>
          <p:cNvSpPr txBox="1"/>
          <p:nvPr/>
        </p:nvSpPr>
        <p:spPr>
          <a:xfrm>
            <a:off x="194137" y="4491401"/>
            <a:ext cx="433310" cy="246221"/>
          </a:xfrm>
          <a:prstGeom prst="rect">
            <a:avLst/>
          </a:prstGeom>
          <a:noFill/>
        </p:spPr>
        <p:txBody>
          <a:bodyPr wrap="square" rtlCol="0">
            <a:spAutoFit/>
          </a:bodyPr>
          <a:lstStyle/>
          <a:p>
            <a:pPr algn="ctr"/>
            <a:r>
              <a:rPr lang="en-US" sz="1000"/>
              <a:t>3’</a:t>
            </a:r>
          </a:p>
        </p:txBody>
      </p:sp>
      <p:grpSp>
        <p:nvGrpSpPr>
          <p:cNvPr id="39" name="Groupe 38">
            <a:extLst>
              <a:ext uri="{FF2B5EF4-FFF2-40B4-BE49-F238E27FC236}">
                <a16:creationId xmlns:a16="http://schemas.microsoft.com/office/drawing/2014/main" id="{3668FFE6-C627-7C48-AC7D-3A26CDBC516B}"/>
              </a:ext>
            </a:extLst>
          </p:cNvPr>
          <p:cNvGrpSpPr/>
          <p:nvPr/>
        </p:nvGrpSpPr>
        <p:grpSpPr>
          <a:xfrm>
            <a:off x="501083" y="3832699"/>
            <a:ext cx="4460023" cy="2101794"/>
            <a:chOff x="501082" y="3832698"/>
            <a:chExt cx="5604590" cy="2641173"/>
          </a:xfrm>
        </p:grpSpPr>
        <p:sp>
          <p:nvSpPr>
            <p:cNvPr id="13" name="Rectangle 12">
              <a:extLst>
                <a:ext uri="{FF2B5EF4-FFF2-40B4-BE49-F238E27FC236}">
                  <a16:creationId xmlns:a16="http://schemas.microsoft.com/office/drawing/2014/main" id="{11162614-290E-1B4A-AC5C-DEBEBD971B89}"/>
                </a:ext>
              </a:extLst>
            </p:cNvPr>
            <p:cNvSpPr/>
            <p:nvPr/>
          </p:nvSpPr>
          <p:spPr>
            <a:xfrm>
              <a:off x="501082" y="4793952"/>
              <a:ext cx="5307951" cy="4571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1B5F4B-06C7-9840-BA4C-0070DEA74BC4}"/>
                </a:ext>
              </a:extLst>
            </p:cNvPr>
            <p:cNvSpPr/>
            <p:nvPr/>
          </p:nvSpPr>
          <p:spPr>
            <a:xfrm>
              <a:off x="501082" y="4539412"/>
              <a:ext cx="5307951" cy="4571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8FBA30-C180-F740-86BE-E3B3A08DB4E8}"/>
                </a:ext>
              </a:extLst>
            </p:cNvPr>
            <p:cNvSpPr/>
            <p:nvPr/>
          </p:nvSpPr>
          <p:spPr>
            <a:xfrm>
              <a:off x="1027998" y="4476344"/>
              <a:ext cx="4254121" cy="171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FE1EAB2-EA90-2B48-AFBF-695E1837E8D3}"/>
                </a:ext>
              </a:extLst>
            </p:cNvPr>
            <p:cNvSpPr/>
            <p:nvPr/>
          </p:nvSpPr>
          <p:spPr>
            <a:xfrm>
              <a:off x="1027998" y="4730884"/>
              <a:ext cx="4254121" cy="1718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 name="Connecteur en angle 4">
              <a:extLst>
                <a:ext uri="{FF2B5EF4-FFF2-40B4-BE49-F238E27FC236}">
                  <a16:creationId xmlns:a16="http://schemas.microsoft.com/office/drawing/2014/main" id="{6F9D0B23-2F55-0744-B492-C670F2D5473F}"/>
                </a:ext>
              </a:extLst>
            </p:cNvPr>
            <p:cNvCxnSpPr>
              <a:cxnSpLocks/>
            </p:cNvCxnSpPr>
            <p:nvPr/>
          </p:nvCxnSpPr>
          <p:spPr>
            <a:xfrm rot="5400000" flipH="1" flipV="1">
              <a:off x="991419" y="4313736"/>
              <a:ext cx="368123" cy="294964"/>
            </a:xfrm>
            <a:prstGeom prst="bentConnector3">
              <a:avLst>
                <a:gd name="adj1" fmla="val 102850"/>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necteur en angle 19">
              <a:extLst>
                <a:ext uri="{FF2B5EF4-FFF2-40B4-BE49-F238E27FC236}">
                  <a16:creationId xmlns:a16="http://schemas.microsoft.com/office/drawing/2014/main" id="{6BD027C4-2F21-D94F-BE7F-458D253FA1B2}"/>
                </a:ext>
              </a:extLst>
            </p:cNvPr>
            <p:cNvCxnSpPr>
              <a:cxnSpLocks/>
            </p:cNvCxnSpPr>
            <p:nvPr/>
          </p:nvCxnSpPr>
          <p:spPr>
            <a:xfrm rot="5400000">
              <a:off x="4942460" y="4823136"/>
              <a:ext cx="426398" cy="252919"/>
            </a:xfrm>
            <a:prstGeom prst="bentConnector3">
              <a:avLst>
                <a:gd name="adj1" fmla="val 100190"/>
              </a:avLst>
            </a:prstGeom>
            <a:ln>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17E23C6C-F673-2842-A9F5-D1604032CB94}"/>
                </a:ext>
              </a:extLst>
            </p:cNvPr>
            <p:cNvSpPr txBox="1"/>
            <p:nvPr/>
          </p:nvSpPr>
          <p:spPr>
            <a:xfrm>
              <a:off x="2561669" y="4402805"/>
              <a:ext cx="1186775" cy="246221"/>
            </a:xfrm>
            <a:prstGeom prst="rect">
              <a:avLst/>
            </a:prstGeom>
            <a:noFill/>
          </p:spPr>
          <p:txBody>
            <a:bodyPr wrap="square" rtlCol="0">
              <a:spAutoFit/>
            </a:bodyPr>
            <a:lstStyle/>
            <a:p>
              <a:pPr algn="ctr"/>
              <a:r>
                <a:rPr lang="en-US" sz="1000"/>
                <a:t>Gene A</a:t>
              </a:r>
            </a:p>
          </p:txBody>
        </p:sp>
        <p:sp>
          <p:nvSpPr>
            <p:cNvPr id="27" name="ZoneTexte 26">
              <a:extLst>
                <a:ext uri="{FF2B5EF4-FFF2-40B4-BE49-F238E27FC236}">
                  <a16:creationId xmlns:a16="http://schemas.microsoft.com/office/drawing/2014/main" id="{0CB9D316-E3E7-B74D-9867-8315B50BFBAE}"/>
                </a:ext>
              </a:extLst>
            </p:cNvPr>
            <p:cNvSpPr txBox="1"/>
            <p:nvPr/>
          </p:nvSpPr>
          <p:spPr>
            <a:xfrm>
              <a:off x="2561669" y="4661029"/>
              <a:ext cx="1186775" cy="246221"/>
            </a:xfrm>
            <a:prstGeom prst="rect">
              <a:avLst/>
            </a:prstGeom>
            <a:noFill/>
          </p:spPr>
          <p:txBody>
            <a:bodyPr wrap="square" rtlCol="0">
              <a:spAutoFit/>
            </a:bodyPr>
            <a:lstStyle/>
            <a:p>
              <a:pPr algn="ctr"/>
              <a:r>
                <a:rPr lang="en-US" sz="1000"/>
                <a:t>Gene B</a:t>
              </a:r>
            </a:p>
          </p:txBody>
        </p:sp>
        <p:cxnSp>
          <p:nvCxnSpPr>
            <p:cNvPr id="31" name="Connecteur en arc 30">
              <a:extLst>
                <a:ext uri="{FF2B5EF4-FFF2-40B4-BE49-F238E27FC236}">
                  <a16:creationId xmlns:a16="http://schemas.microsoft.com/office/drawing/2014/main" id="{1651F309-E7C8-F148-91BC-E86AE28FC315}"/>
                </a:ext>
              </a:extLst>
            </p:cNvPr>
            <p:cNvCxnSpPr/>
            <p:nvPr/>
          </p:nvCxnSpPr>
          <p:spPr>
            <a:xfrm>
              <a:off x="1254868" y="3832698"/>
              <a:ext cx="3881336" cy="184825"/>
            </a:xfrm>
            <a:prstGeom prst="curvedConnector3">
              <a:avLst/>
            </a:prstGeom>
            <a:ln w="38100">
              <a:solidFill>
                <a:srgbClr val="F03100"/>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B3928CA-0B5D-D345-9544-6B1E27F25F61}"/>
                </a:ext>
              </a:extLst>
            </p:cNvPr>
            <p:cNvSpPr txBox="1"/>
            <p:nvPr/>
          </p:nvSpPr>
          <p:spPr>
            <a:xfrm>
              <a:off x="5029199" y="3893392"/>
              <a:ext cx="1076473" cy="309408"/>
            </a:xfrm>
            <a:prstGeom prst="rect">
              <a:avLst/>
            </a:prstGeom>
            <a:noFill/>
          </p:spPr>
          <p:txBody>
            <a:bodyPr wrap="square" rtlCol="0">
              <a:spAutoFit/>
            </a:bodyPr>
            <a:lstStyle/>
            <a:p>
              <a:pPr algn="ctr"/>
              <a:r>
                <a:rPr lang="en-US" sz="1000"/>
                <a:t>AAAAAAA</a:t>
              </a:r>
            </a:p>
          </p:txBody>
        </p:sp>
        <p:cxnSp>
          <p:nvCxnSpPr>
            <p:cNvPr id="34" name="Connecteur en arc 33">
              <a:extLst>
                <a:ext uri="{FF2B5EF4-FFF2-40B4-BE49-F238E27FC236}">
                  <a16:creationId xmlns:a16="http://schemas.microsoft.com/office/drawing/2014/main" id="{31C2CF96-07AE-A843-9F30-EE56D99066D2}"/>
                </a:ext>
              </a:extLst>
            </p:cNvPr>
            <p:cNvCxnSpPr>
              <a:cxnSpLocks/>
            </p:cNvCxnSpPr>
            <p:nvPr/>
          </p:nvCxnSpPr>
          <p:spPr>
            <a:xfrm flipV="1">
              <a:off x="1527243" y="5604349"/>
              <a:ext cx="3501956" cy="752002"/>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ED8FA207-FBE9-FF47-B9BB-772B7D70FD3A}"/>
                </a:ext>
              </a:extLst>
            </p:cNvPr>
            <p:cNvSpPr txBox="1"/>
            <p:nvPr/>
          </p:nvSpPr>
          <p:spPr>
            <a:xfrm rot="10800000">
              <a:off x="501082" y="6164463"/>
              <a:ext cx="1135482" cy="309408"/>
            </a:xfrm>
            <a:prstGeom prst="rect">
              <a:avLst/>
            </a:prstGeom>
            <a:noFill/>
          </p:spPr>
          <p:txBody>
            <a:bodyPr wrap="square" rtlCol="0">
              <a:spAutoFit/>
            </a:bodyPr>
            <a:lstStyle/>
            <a:p>
              <a:pPr algn="ctr"/>
              <a:r>
                <a:rPr lang="en-US" sz="1000"/>
                <a:t>AAAAAAA</a:t>
              </a:r>
            </a:p>
          </p:txBody>
        </p:sp>
      </p:grpSp>
      <p:pic>
        <p:nvPicPr>
          <p:cNvPr id="40" name="Image 39">
            <a:extLst>
              <a:ext uri="{FF2B5EF4-FFF2-40B4-BE49-F238E27FC236}">
                <a16:creationId xmlns:a16="http://schemas.microsoft.com/office/drawing/2014/main" id="{2BAC9133-9DB1-D547-8434-D0FC335FDB1B}"/>
              </a:ext>
            </a:extLst>
          </p:cNvPr>
          <p:cNvPicPr>
            <a:picLocks noChangeAspect="1"/>
          </p:cNvPicPr>
          <p:nvPr/>
        </p:nvPicPr>
        <p:blipFill rotWithShape="1">
          <a:blip r:embed="rId3"/>
          <a:srcRect t="22474"/>
          <a:stretch/>
        </p:blipFill>
        <p:spPr>
          <a:xfrm>
            <a:off x="5122337" y="2796391"/>
            <a:ext cx="5832773" cy="3602509"/>
          </a:xfrm>
          <a:prstGeom prst="rect">
            <a:avLst/>
          </a:prstGeom>
        </p:spPr>
      </p:pic>
    </p:spTree>
    <p:extLst>
      <p:ext uri="{BB962C8B-B14F-4D97-AF65-F5344CB8AC3E}">
        <p14:creationId xmlns:p14="http://schemas.microsoft.com/office/powerpoint/2010/main" val="76780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5355312"/>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pPr marL="742950" lvl="1" indent="-285750">
              <a:buFont typeface="Arial" panose="020B0604020202020204" pitchFamily="34" charset="0"/>
              <a:buChar char="•"/>
            </a:pPr>
            <a:r>
              <a:rPr lang="en-US" b="1" dirty="0"/>
              <a:t>Biological process:</a:t>
            </a:r>
            <a:r>
              <a:rPr lang="en-US" dirty="0"/>
              <a:t> refers to the biological role involving the gene or gene product, and could include “transcription”, “signal transduction”, and “apoptosis”. A biological process generally involves a chemical or physical change of the starting material or input.</a:t>
            </a:r>
          </a:p>
          <a:p>
            <a:pPr marL="742950" lvl="1" indent="-285750">
              <a:buFont typeface="Arial" panose="020B0604020202020204" pitchFamily="34" charset="0"/>
              <a:buChar char="•"/>
            </a:pPr>
            <a:r>
              <a:rPr lang="en-US" b="1" dirty="0"/>
              <a:t>Molecular function:</a:t>
            </a:r>
            <a:r>
              <a:rPr lang="en-US" dirty="0"/>
              <a:t> represents the biochemical activity of the gene product, such activities could include “ligand”, “GTPase”, and “transporter”.</a:t>
            </a:r>
          </a:p>
          <a:p>
            <a:pPr marL="742950" lvl="1" indent="-285750">
              <a:buFont typeface="Arial" panose="020B0604020202020204" pitchFamily="34" charset="0"/>
              <a:buChar char="•"/>
            </a:pPr>
            <a:r>
              <a:rPr lang="en-US" b="1" dirty="0"/>
              <a:t>Cellular component:</a:t>
            </a:r>
            <a:r>
              <a:rPr lang="en-US" dirty="0"/>
              <a:t> refers to the location in the cell of the gene product. Cellular components could include “nucleus”, “lysosome”, and “plasma membrane”.</a:t>
            </a:r>
          </a:p>
          <a:p>
            <a:endParaRPr lang="fr-FR" dirty="0"/>
          </a:p>
          <a:p>
            <a:r>
              <a:rPr lang="fr-FR" b="1" dirty="0" err="1"/>
              <a:t>Reactome</a:t>
            </a:r>
            <a:endParaRPr lang="fr-FR" b="1" dirty="0"/>
          </a:p>
          <a:p>
            <a:r>
              <a:rPr lang="fr-FR" b="1" dirty="0"/>
              <a:t>KEGG</a:t>
            </a:r>
          </a:p>
          <a:p>
            <a:r>
              <a:rPr lang="fr-FR" b="1" dirty="0" err="1"/>
              <a:t>Wikipathways</a:t>
            </a:r>
            <a:endParaRPr lang="fr-FR" b="1" dirty="0"/>
          </a:p>
          <a:p>
            <a:r>
              <a:rPr lang="fr-FR" b="1" dirty="0" err="1"/>
              <a:t>Biocarta</a:t>
            </a:r>
            <a:endParaRPr lang="fr-FR" b="1" dirty="0"/>
          </a:p>
          <a:p>
            <a:r>
              <a:rPr lang="fr-FR" dirty="0"/>
              <a:t>…</a:t>
            </a:r>
          </a:p>
          <a:p>
            <a:endParaRPr lang="fr-FR"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5321659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71</a:t>
            </a:fld>
            <a:endParaRPr lang="fr-FR"/>
          </a:p>
        </p:txBody>
      </p:sp>
      <p:pic>
        <p:nvPicPr>
          <p:cNvPr id="4" name="Picture 3" descr="Chart&#10;&#10;Description automatically generated">
            <a:extLst>
              <a:ext uri="{FF2B5EF4-FFF2-40B4-BE49-F238E27FC236}">
                <a16:creationId xmlns:a16="http://schemas.microsoft.com/office/drawing/2014/main" id="{BD4750B5-6F1C-C782-4011-15AB6F70506E}"/>
              </a:ext>
            </a:extLst>
          </p:cNvPr>
          <p:cNvPicPr>
            <a:picLocks noChangeAspect="1"/>
          </p:cNvPicPr>
          <p:nvPr/>
        </p:nvPicPr>
        <p:blipFill>
          <a:blip r:embed="rId3"/>
          <a:stretch>
            <a:fillRect/>
          </a:stretch>
        </p:blipFill>
        <p:spPr>
          <a:xfrm>
            <a:off x="1738397" y="0"/>
            <a:ext cx="4063790" cy="685800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B3AE8DB9-A32C-550E-E3FD-ADA5EF3E34B8}"/>
              </a:ext>
            </a:extLst>
          </p:cNvPr>
          <p:cNvPicPr>
            <a:picLocks noChangeAspect="1"/>
          </p:cNvPicPr>
          <p:nvPr/>
        </p:nvPicPr>
        <p:blipFill>
          <a:blip r:embed="rId4"/>
          <a:stretch>
            <a:fillRect/>
          </a:stretch>
        </p:blipFill>
        <p:spPr>
          <a:xfrm>
            <a:off x="6176581" y="0"/>
            <a:ext cx="4120905" cy="6858000"/>
          </a:xfrm>
          <a:prstGeom prst="rect">
            <a:avLst/>
          </a:prstGeom>
        </p:spPr>
      </p:pic>
      <p:sp>
        <p:nvSpPr>
          <p:cNvPr id="11" name="TextBox 10">
            <a:extLst>
              <a:ext uri="{FF2B5EF4-FFF2-40B4-BE49-F238E27FC236}">
                <a16:creationId xmlns:a16="http://schemas.microsoft.com/office/drawing/2014/main" id="{38C58271-7DBB-6CC0-5828-04E104EFB9FF}"/>
              </a:ext>
            </a:extLst>
          </p:cNvPr>
          <p:cNvSpPr txBox="1"/>
          <p:nvPr/>
        </p:nvSpPr>
        <p:spPr>
          <a:xfrm>
            <a:off x="367990" y="2966224"/>
            <a:ext cx="1092820" cy="369332"/>
          </a:xfrm>
          <a:prstGeom prst="rect">
            <a:avLst/>
          </a:prstGeom>
          <a:noFill/>
        </p:spPr>
        <p:txBody>
          <a:bodyPr wrap="square" rtlCol="0">
            <a:spAutoFit/>
          </a:bodyPr>
          <a:lstStyle/>
          <a:p>
            <a:r>
              <a:rPr lang="fr-FR" b="1" dirty="0"/>
              <a:t>ORA</a:t>
            </a:r>
            <a:endParaRPr lang="en-BE" b="1" dirty="0"/>
          </a:p>
        </p:txBody>
      </p:sp>
      <p:sp>
        <p:nvSpPr>
          <p:cNvPr id="12" name="TextBox 11">
            <a:extLst>
              <a:ext uri="{FF2B5EF4-FFF2-40B4-BE49-F238E27FC236}">
                <a16:creationId xmlns:a16="http://schemas.microsoft.com/office/drawing/2014/main" id="{5FCC4112-8B8B-CF3C-063C-81CDEDE510FE}"/>
              </a:ext>
            </a:extLst>
          </p:cNvPr>
          <p:cNvSpPr txBox="1"/>
          <p:nvPr/>
        </p:nvSpPr>
        <p:spPr>
          <a:xfrm>
            <a:off x="10935629" y="2966224"/>
            <a:ext cx="1092820" cy="369332"/>
          </a:xfrm>
          <a:prstGeom prst="rect">
            <a:avLst/>
          </a:prstGeom>
          <a:noFill/>
        </p:spPr>
        <p:txBody>
          <a:bodyPr wrap="square" rtlCol="0">
            <a:spAutoFit/>
          </a:bodyPr>
          <a:lstStyle/>
          <a:p>
            <a:r>
              <a:rPr lang="fr-FR" b="1" dirty="0"/>
              <a:t>GSEA</a:t>
            </a:r>
            <a:endParaRPr lang="en-BE" b="1" dirty="0"/>
          </a:p>
        </p:txBody>
      </p:sp>
    </p:spTree>
    <p:extLst>
      <p:ext uri="{BB962C8B-B14F-4D97-AF65-F5344CB8AC3E}">
        <p14:creationId xmlns:p14="http://schemas.microsoft.com/office/powerpoint/2010/main" val="31011106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for RNAseq</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181528"/>
            <a:ext cx="10284432" cy="923330"/>
          </a:xfrm>
          <a:prstGeom prst="rect">
            <a:avLst/>
          </a:prstGeom>
          <a:noFill/>
        </p:spPr>
        <p:txBody>
          <a:bodyPr wrap="square" rtlCol="0">
            <a:spAutoFit/>
          </a:bodyPr>
          <a:lstStyle/>
          <a:p>
            <a:endParaRPr lang="en-US"/>
          </a:p>
          <a:p>
            <a:endParaRPr lang="en-US"/>
          </a:p>
          <a:p>
            <a:endParaRPr lang="en-US"/>
          </a:p>
        </p:txBody>
      </p:sp>
      <p:sp>
        <p:nvSpPr>
          <p:cNvPr id="8" name="ZoneTexte 7">
            <a:extLst>
              <a:ext uri="{FF2B5EF4-FFF2-40B4-BE49-F238E27FC236}">
                <a16:creationId xmlns:a16="http://schemas.microsoft.com/office/drawing/2014/main" id="{8F9A2A96-25CA-6B43-A1FC-FA96CDDE65FE}"/>
              </a:ext>
            </a:extLst>
          </p:cNvPr>
          <p:cNvSpPr txBox="1"/>
          <p:nvPr/>
        </p:nvSpPr>
        <p:spPr>
          <a:xfrm>
            <a:off x="421239" y="1043028"/>
            <a:ext cx="5403091" cy="5386090"/>
          </a:xfrm>
          <a:prstGeom prst="rect">
            <a:avLst/>
          </a:prstGeom>
          <a:noFill/>
        </p:spPr>
        <p:txBody>
          <a:bodyPr wrap="square">
            <a:spAutoFit/>
          </a:bodyPr>
          <a:lstStyle/>
          <a:p>
            <a:r>
              <a:rPr lang="fr-BE" sz="1400"/>
              <a:t>Schurch NJ,  et al, How </a:t>
            </a:r>
            <a:r>
              <a:rPr lang="fr-BE" sz="1400" err="1"/>
              <a:t>many</a:t>
            </a:r>
            <a:r>
              <a:rPr lang="fr-BE" sz="1400"/>
              <a:t> </a:t>
            </a:r>
            <a:r>
              <a:rPr lang="fr-BE" sz="1400" err="1"/>
              <a:t>biological</a:t>
            </a:r>
            <a:r>
              <a:rPr lang="fr-BE" sz="1400"/>
              <a:t> </a:t>
            </a:r>
            <a:r>
              <a:rPr lang="fr-BE" sz="1400" err="1"/>
              <a:t>replicates</a:t>
            </a:r>
            <a:r>
              <a:rPr lang="fr-BE" sz="1400"/>
              <a:t> are </a:t>
            </a:r>
            <a:r>
              <a:rPr lang="fr-BE" sz="1400" err="1"/>
              <a:t>needed</a:t>
            </a:r>
            <a:r>
              <a:rPr lang="fr-BE" sz="1400"/>
              <a:t> in an RNA-</a:t>
            </a:r>
            <a:r>
              <a:rPr lang="fr-BE" sz="1400" err="1"/>
              <a:t>seq</a:t>
            </a:r>
            <a:r>
              <a:rPr lang="fr-BE" sz="1400"/>
              <a:t> </a:t>
            </a:r>
            <a:r>
              <a:rPr lang="fr-BE" sz="1400" err="1"/>
              <a:t>experiment</a:t>
            </a:r>
            <a:r>
              <a:rPr lang="fr-BE" sz="1400"/>
              <a:t> and </a:t>
            </a:r>
            <a:r>
              <a:rPr lang="fr-BE" sz="1400" err="1"/>
              <a:t>which</a:t>
            </a:r>
            <a:r>
              <a:rPr lang="fr-BE" sz="1400"/>
              <a:t> </a:t>
            </a:r>
            <a:r>
              <a:rPr lang="fr-BE" sz="1400" err="1"/>
              <a:t>differential</a:t>
            </a:r>
            <a:r>
              <a:rPr lang="fr-BE" sz="1400"/>
              <a:t> expression </a:t>
            </a:r>
            <a:r>
              <a:rPr lang="fr-BE" sz="1400" err="1"/>
              <a:t>tool</a:t>
            </a:r>
            <a:r>
              <a:rPr lang="fr-BE" sz="1400"/>
              <a:t> </a:t>
            </a:r>
            <a:r>
              <a:rPr lang="fr-BE" sz="1400" err="1"/>
              <a:t>should</a:t>
            </a:r>
            <a:r>
              <a:rPr lang="fr-BE" sz="1400"/>
              <a:t> </a:t>
            </a:r>
            <a:r>
              <a:rPr lang="fr-BE" sz="1400" err="1"/>
              <a:t>you</a:t>
            </a:r>
            <a:r>
              <a:rPr lang="fr-BE" sz="1400"/>
              <a:t> use? RNA. 2016 Jun;22(6):839-51. </a:t>
            </a:r>
          </a:p>
          <a:p>
            <a:r>
              <a:rPr lang="fr-BE" sz="1400">
                <a:hlinkClick r:id="rId3"/>
              </a:rPr>
              <a:t>https://doi.org/10.1261/rna.053959.115</a:t>
            </a:r>
            <a:endParaRPr lang="fr-BE" sz="1400"/>
          </a:p>
          <a:p>
            <a:endParaRPr lang="fr-BE" sz="1400"/>
          </a:p>
          <a:p>
            <a:r>
              <a:rPr lang="fr-BE" sz="1400" err="1"/>
              <a:t>Seyednasrollah</a:t>
            </a:r>
            <a:r>
              <a:rPr lang="fr-BE" sz="1400"/>
              <a:t>, F, A </a:t>
            </a:r>
            <a:r>
              <a:rPr lang="fr-BE" sz="1400" err="1"/>
              <a:t>Laiho</a:t>
            </a:r>
            <a:r>
              <a:rPr lang="fr-BE" sz="1400"/>
              <a:t>, and LA </a:t>
            </a:r>
            <a:r>
              <a:rPr lang="fr-BE" sz="1400" err="1"/>
              <a:t>Elo</a:t>
            </a:r>
            <a:r>
              <a:rPr lang="fr-BE" sz="1400"/>
              <a:t>. 2015. “</a:t>
            </a:r>
            <a:r>
              <a:rPr lang="fr-BE" sz="1400" err="1"/>
              <a:t>Comparison</a:t>
            </a:r>
            <a:r>
              <a:rPr lang="fr-BE" sz="1400"/>
              <a:t> of Software Packages for </a:t>
            </a:r>
            <a:r>
              <a:rPr lang="fr-BE" sz="1400" err="1"/>
              <a:t>Detecting</a:t>
            </a:r>
            <a:r>
              <a:rPr lang="fr-BE" sz="1400"/>
              <a:t> </a:t>
            </a:r>
            <a:r>
              <a:rPr lang="fr-BE" sz="1400" err="1"/>
              <a:t>Differential</a:t>
            </a:r>
            <a:r>
              <a:rPr lang="fr-BE" sz="1400"/>
              <a:t> Expression in RNA-</a:t>
            </a:r>
            <a:r>
              <a:rPr lang="fr-BE" sz="1400" err="1"/>
              <a:t>Seq</a:t>
            </a:r>
            <a:r>
              <a:rPr lang="fr-BE" sz="1400"/>
              <a:t> </a:t>
            </a:r>
            <a:r>
              <a:rPr lang="fr-BE" sz="1400" err="1"/>
              <a:t>Studies</a:t>
            </a:r>
            <a:r>
              <a:rPr lang="fr-BE" sz="1400"/>
              <a:t>.” </a:t>
            </a:r>
            <a:r>
              <a:rPr lang="fr-BE" sz="1400" i="1" err="1"/>
              <a:t>Brief</a:t>
            </a:r>
            <a:r>
              <a:rPr lang="fr-BE" sz="1400" i="1"/>
              <a:t> </a:t>
            </a:r>
            <a:r>
              <a:rPr lang="fr-BE" sz="1400" i="1" err="1"/>
              <a:t>Bioinform</a:t>
            </a:r>
            <a:r>
              <a:rPr lang="fr-BE" sz="1400"/>
              <a:t> 2013; 1 (16): 59. </a:t>
            </a:r>
            <a:r>
              <a:rPr lang="fr-BE" sz="1400">
                <a:hlinkClick r:id="rId4"/>
              </a:rPr>
              <a:t>https://doi.org/10.1093/bib/bbt086</a:t>
            </a:r>
            <a:r>
              <a:rPr lang="fr-BE" sz="1400"/>
              <a:t>.</a:t>
            </a:r>
          </a:p>
          <a:p>
            <a:endParaRPr lang="fr-BE" sz="1400"/>
          </a:p>
          <a:p>
            <a:r>
              <a:rPr lang="fr-BE" sz="1400"/>
              <a:t>Love, M, W Huber, and S Anders. 2014. “</a:t>
            </a:r>
            <a:r>
              <a:rPr lang="fr-BE" sz="1400" err="1"/>
              <a:t>Moderated</a:t>
            </a:r>
            <a:r>
              <a:rPr lang="fr-BE" sz="1400"/>
              <a:t> Estimation of </a:t>
            </a:r>
            <a:r>
              <a:rPr lang="fr-BE" sz="1400" err="1"/>
              <a:t>Fold</a:t>
            </a:r>
            <a:r>
              <a:rPr lang="fr-BE" sz="1400"/>
              <a:t> Change and Dispersion for RNA-</a:t>
            </a:r>
            <a:r>
              <a:rPr lang="fr-BE" sz="1400" err="1"/>
              <a:t>Seq</a:t>
            </a:r>
            <a:r>
              <a:rPr lang="fr-BE" sz="1400"/>
              <a:t> Data </a:t>
            </a:r>
            <a:r>
              <a:rPr lang="fr-BE" sz="1400" err="1"/>
              <a:t>with</a:t>
            </a:r>
            <a:r>
              <a:rPr lang="fr-BE" sz="1400"/>
              <a:t> DESeq2.” </a:t>
            </a:r>
            <a:r>
              <a:rPr lang="fr-BE" sz="1400" i="1" err="1"/>
              <a:t>Genome</a:t>
            </a:r>
            <a:r>
              <a:rPr lang="fr-BE" sz="1400" i="1"/>
              <a:t> </a:t>
            </a:r>
            <a:r>
              <a:rPr lang="fr-BE" sz="1400" i="1" err="1"/>
              <a:t>Biology</a:t>
            </a:r>
            <a:r>
              <a:rPr lang="fr-BE" sz="1400"/>
              <a:t> 15 (5): 550–58. </a:t>
            </a:r>
          </a:p>
          <a:p>
            <a:r>
              <a:rPr lang="fr-BE" sz="1400">
                <a:hlinkClick r:id="rId5"/>
              </a:rPr>
              <a:t>https://doi.org/10.1186/s13059-014-0550-8</a:t>
            </a:r>
            <a:r>
              <a:rPr lang="fr-BE" sz="1400"/>
              <a:t>.</a:t>
            </a:r>
          </a:p>
          <a:p>
            <a:endParaRPr lang="fr-BE" sz="1400"/>
          </a:p>
          <a:p>
            <a:r>
              <a:rPr lang="fr-BE" sz="1400"/>
              <a:t>Van den Berge, Koen et al. “RNA </a:t>
            </a:r>
            <a:r>
              <a:rPr lang="fr-BE" sz="1400" err="1"/>
              <a:t>Sequencing</a:t>
            </a:r>
            <a:r>
              <a:rPr lang="fr-BE" sz="1400"/>
              <a:t> Data: </a:t>
            </a:r>
            <a:r>
              <a:rPr lang="fr-BE" sz="1400" err="1"/>
              <a:t>Hitchhiker’s</a:t>
            </a:r>
            <a:r>
              <a:rPr lang="fr-BE" sz="1400"/>
              <a:t> Guide to Expression </a:t>
            </a:r>
            <a:r>
              <a:rPr lang="fr-BE" sz="1400" err="1"/>
              <a:t>Analysis</a:t>
            </a:r>
            <a:r>
              <a:rPr lang="fr-BE" sz="1400"/>
              <a:t>.” </a:t>
            </a:r>
            <a:r>
              <a:rPr lang="fr-BE" sz="1400" i="1" err="1"/>
              <a:t>Annual</a:t>
            </a:r>
            <a:r>
              <a:rPr lang="fr-BE" sz="1400" i="1"/>
              <a:t> </a:t>
            </a:r>
            <a:r>
              <a:rPr lang="fr-BE" sz="1400" i="1" err="1"/>
              <a:t>Review</a:t>
            </a:r>
            <a:r>
              <a:rPr lang="fr-BE" sz="1400" i="1"/>
              <a:t> of </a:t>
            </a:r>
            <a:r>
              <a:rPr lang="fr-BE" sz="1400" i="1" err="1"/>
              <a:t>Biomedical</a:t>
            </a:r>
            <a:r>
              <a:rPr lang="fr-BE" sz="1400" i="1"/>
              <a:t> Data Science</a:t>
            </a:r>
            <a:r>
              <a:rPr lang="fr-BE" sz="1400"/>
              <a:t> 2 (July): 139–73. </a:t>
            </a:r>
          </a:p>
          <a:p>
            <a:r>
              <a:rPr lang="fr-BE" sz="1400">
                <a:hlinkClick r:id="rId6"/>
              </a:rPr>
              <a:t>https://doi.org/10.1146/annurev-biodatasci-072018-021255</a:t>
            </a:r>
            <a:r>
              <a:rPr lang="fr-BE" sz="1400"/>
              <a:t>.</a:t>
            </a:r>
          </a:p>
          <a:p>
            <a:endParaRPr lang="fr-BE" sz="1400"/>
          </a:p>
          <a:p>
            <a:r>
              <a:rPr lang="fr-BE" sz="1400" dirty="0"/>
              <a:t>G. </a:t>
            </a:r>
            <a:r>
              <a:rPr lang="fr-BE" sz="1400" dirty="0" err="1"/>
              <a:t>Grolemund</a:t>
            </a:r>
            <a:r>
              <a:rPr lang="fr-BE" sz="1400" dirty="0"/>
              <a:t> and H. </a:t>
            </a:r>
            <a:r>
              <a:rPr lang="fr-BE" sz="1400" dirty="0" err="1"/>
              <a:t>Wickham</a:t>
            </a:r>
            <a:r>
              <a:rPr lang="fr-BE" sz="1400" dirty="0"/>
              <a:t> « R for data science » </a:t>
            </a:r>
            <a:r>
              <a:rPr lang="fr-BE" sz="1400" i="1" dirty="0" err="1"/>
              <a:t>O’Reilly</a:t>
            </a:r>
            <a:r>
              <a:rPr lang="fr-BE" sz="1400" dirty="0"/>
              <a:t> 2017 Jan</a:t>
            </a:r>
            <a:r>
              <a:rPr lang="fr-BE" sz="1400" i="1" dirty="0"/>
              <a:t> </a:t>
            </a:r>
            <a:r>
              <a:rPr lang="fr-BE" sz="1400" dirty="0">
                <a:hlinkClick r:id="rId7"/>
              </a:rPr>
              <a:t>https://r4ds.had.co.nz/index.html</a:t>
            </a:r>
            <a:endParaRPr lang="fr-BE" sz="1400" dirty="0"/>
          </a:p>
          <a:p>
            <a:endParaRPr lang="fr-BE" sz="1400" dirty="0"/>
          </a:p>
          <a:p>
            <a:endParaRPr lang="fr-BE" sz="1800"/>
          </a:p>
          <a:p>
            <a:endParaRPr lang="en-US" sz="1800"/>
          </a:p>
        </p:txBody>
      </p:sp>
    </p:spTree>
    <p:extLst>
      <p:ext uri="{BB962C8B-B14F-4D97-AF65-F5344CB8AC3E}">
        <p14:creationId xmlns:p14="http://schemas.microsoft.com/office/powerpoint/2010/main" val="27094527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Global workflow</a:t>
            </a:r>
          </a:p>
        </p:txBody>
      </p:sp>
      <p:pic>
        <p:nvPicPr>
          <p:cNvPr id="5" name="Image 4">
            <a:extLst>
              <a:ext uri="{FF2B5EF4-FFF2-40B4-BE49-F238E27FC236}">
                <a16:creationId xmlns:a16="http://schemas.microsoft.com/office/drawing/2014/main" id="{5E988BB8-2FEC-5148-AA02-C87EA4F6EE0F}"/>
              </a:ext>
            </a:extLst>
          </p:cNvPr>
          <p:cNvPicPr>
            <a:picLocks noChangeAspect="1"/>
          </p:cNvPicPr>
          <p:nvPr/>
        </p:nvPicPr>
        <p:blipFill rotWithShape="1">
          <a:blip r:embed="rId2">
            <a:extLst>
              <a:ext uri="{28A0092B-C50C-407E-A947-70E740481C1C}">
                <a14:useLocalDpi xmlns:a14="http://schemas.microsoft.com/office/drawing/2010/main" val="0"/>
              </a:ext>
            </a:extLst>
          </a:blip>
          <a:srcRect l="8708" t="16931" r="7237" b="17340"/>
          <a:stretch/>
        </p:blipFill>
        <p:spPr>
          <a:xfrm>
            <a:off x="921116" y="2682389"/>
            <a:ext cx="3572110" cy="1295996"/>
          </a:xfrm>
          <a:prstGeom prst="rect">
            <a:avLst/>
          </a:prstGeom>
        </p:spPr>
      </p:pic>
    </p:spTree>
    <p:extLst>
      <p:ext uri="{BB962C8B-B14F-4D97-AF65-F5344CB8AC3E}">
        <p14:creationId xmlns:p14="http://schemas.microsoft.com/office/powerpoint/2010/main" val="282265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3400249" y="5449665"/>
            <a:ext cx="5391501" cy="369332"/>
          </a:xfrm>
          <a:prstGeom prst="rect">
            <a:avLst/>
          </a:prstGeom>
          <a:noFill/>
        </p:spPr>
        <p:txBody>
          <a:bodyPr wrap="square" rtlCol="0">
            <a:spAutoFit/>
          </a:bodyPr>
          <a:lstStyle/>
          <a:p>
            <a:r>
              <a:rPr lang="en-US">
                <a:hlinkClick r:id="rId3"/>
              </a:rPr>
              <a:t>https://www.youtube.com/watch?v=HMyCqWhwB8E</a:t>
            </a:r>
            <a:endParaRPr lang="en-US"/>
          </a:p>
        </p:txBody>
      </p:sp>
      <p:pic>
        <p:nvPicPr>
          <p:cNvPr id="5" name="Image 4">
            <a:extLst>
              <a:ext uri="{FF2B5EF4-FFF2-40B4-BE49-F238E27FC236}">
                <a16:creationId xmlns:a16="http://schemas.microsoft.com/office/drawing/2014/main" id="{198B55D5-7AEE-704E-BC98-E17D4EF4A727}"/>
              </a:ext>
            </a:extLst>
          </p:cNvPr>
          <p:cNvPicPr>
            <a:picLocks noChangeAspect="1"/>
          </p:cNvPicPr>
          <p:nvPr/>
        </p:nvPicPr>
        <p:blipFill>
          <a:blip r:embed="rId4"/>
          <a:stretch>
            <a:fillRect/>
          </a:stretch>
        </p:blipFill>
        <p:spPr>
          <a:xfrm>
            <a:off x="1227220" y="1727375"/>
            <a:ext cx="9533021" cy="3403249"/>
          </a:xfrm>
          <a:prstGeom prst="rect">
            <a:avLst/>
          </a:prstGeom>
        </p:spPr>
      </p:pic>
    </p:spTree>
    <p:extLst>
      <p:ext uri="{BB962C8B-B14F-4D97-AF65-F5344CB8AC3E}">
        <p14:creationId xmlns:p14="http://schemas.microsoft.com/office/powerpoint/2010/main" val="3053607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5" name="Graphique 4" descr="Coche">
            <a:extLst>
              <a:ext uri="{FF2B5EF4-FFF2-40B4-BE49-F238E27FC236}">
                <a16:creationId xmlns:a16="http://schemas.microsoft.com/office/drawing/2014/main" id="{E8E837E9-9841-7F49-A715-6D53BBD93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778" y="816527"/>
            <a:ext cx="369332" cy="369332"/>
          </a:xfrm>
          <a:prstGeom prst="rect">
            <a:avLst/>
          </a:prstGeom>
        </p:spPr>
      </p:pic>
      <p:pic>
        <p:nvPicPr>
          <p:cNvPr id="15" name="Graphique 14" descr="Coche">
            <a:extLst>
              <a:ext uri="{FF2B5EF4-FFF2-40B4-BE49-F238E27FC236}">
                <a16:creationId xmlns:a16="http://schemas.microsoft.com/office/drawing/2014/main" id="{C23BCCF3-0080-4548-A43F-6D47112C37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4895" y="1434872"/>
            <a:ext cx="369332" cy="369332"/>
          </a:xfrm>
          <a:prstGeom prst="rect">
            <a:avLst/>
          </a:prstGeom>
        </p:spPr>
      </p:pic>
      <p:pic>
        <p:nvPicPr>
          <p:cNvPr id="16" name="Graphique 15" descr="Coche">
            <a:extLst>
              <a:ext uri="{FF2B5EF4-FFF2-40B4-BE49-F238E27FC236}">
                <a16:creationId xmlns:a16="http://schemas.microsoft.com/office/drawing/2014/main" id="{1B8F8381-8694-6E42-84F7-3186DA85C4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5201" y="2101334"/>
            <a:ext cx="369332" cy="369332"/>
          </a:xfrm>
          <a:prstGeom prst="rect">
            <a:avLst/>
          </a:prstGeom>
        </p:spPr>
      </p:pic>
      <p:pic>
        <p:nvPicPr>
          <p:cNvPr id="17" name="Graphique 16" descr="Coche">
            <a:extLst>
              <a:ext uri="{FF2B5EF4-FFF2-40B4-BE49-F238E27FC236}">
                <a16:creationId xmlns:a16="http://schemas.microsoft.com/office/drawing/2014/main" id="{8DB2C704-5BE9-7543-861D-FAF6450564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3994" y="2918043"/>
            <a:ext cx="369332" cy="369332"/>
          </a:xfrm>
          <a:prstGeom prst="rect">
            <a:avLst/>
          </a:prstGeom>
        </p:spPr>
      </p:pic>
      <p:pic>
        <p:nvPicPr>
          <p:cNvPr id="18" name="Graphique 17" descr="Coche">
            <a:extLst>
              <a:ext uri="{FF2B5EF4-FFF2-40B4-BE49-F238E27FC236}">
                <a16:creationId xmlns:a16="http://schemas.microsoft.com/office/drawing/2014/main" id="{B005AAD3-DE52-C341-A87B-76D31E92D2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8660" y="3696984"/>
            <a:ext cx="369332" cy="369332"/>
          </a:xfrm>
          <a:prstGeom prst="rect">
            <a:avLst/>
          </a:prstGeom>
        </p:spPr>
      </p:pic>
      <p:pic>
        <p:nvPicPr>
          <p:cNvPr id="19" name="Graphique 18" descr="Coche">
            <a:extLst>
              <a:ext uri="{FF2B5EF4-FFF2-40B4-BE49-F238E27FC236}">
                <a16:creationId xmlns:a16="http://schemas.microsoft.com/office/drawing/2014/main" id="{D1EED969-D46C-8048-BBC3-DE51D63D6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88291" y="4487058"/>
            <a:ext cx="369332" cy="369332"/>
          </a:xfrm>
          <a:prstGeom prst="rect">
            <a:avLst/>
          </a:prstGeom>
        </p:spPr>
      </p:pic>
    </p:spTree>
    <p:extLst>
      <p:ext uri="{BB962C8B-B14F-4D97-AF65-F5344CB8AC3E}">
        <p14:creationId xmlns:p14="http://schemas.microsoft.com/office/powerpoint/2010/main" val="343376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4409</Words>
  <Application>Microsoft Office PowerPoint</Application>
  <PresentationFormat>Widescreen</PresentationFormat>
  <Paragraphs>822</Paragraphs>
  <Slides>73</Slides>
  <Notes>67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Helvetica</vt:lpstr>
      <vt:lpstr>Thème Office</vt:lpstr>
      <vt:lpstr>RNA-seq pipeline analysis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RNA-seq pipeline analysis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pipeline analysis using R</dc:title>
  <dc:creator>Marion Hardy</dc:creator>
  <cp:lastModifiedBy>Marion Hardy</cp:lastModifiedBy>
  <cp:revision>3</cp:revision>
  <dcterms:created xsi:type="dcterms:W3CDTF">2022-10-31T12:49:12Z</dcterms:created>
  <dcterms:modified xsi:type="dcterms:W3CDTF">2022-11-29T16:40:38Z</dcterms:modified>
</cp:coreProperties>
</file>